
<file path=[Content_Types].xml><?xml version="1.0" encoding="utf-8"?>
<Types xmlns="http://schemas.openxmlformats.org/package/2006/content-types">
  <Default Extension="png" ContentType="image/png"/>
  <Default Extension="webp"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56"/>
  </p:notesMasterIdLst>
  <p:handoutMasterIdLst>
    <p:handoutMasterId r:id="rId57"/>
  </p:handoutMasterIdLst>
  <p:sldIdLst>
    <p:sldId id="2596" r:id="rId5"/>
    <p:sldId id="2540" r:id="rId6"/>
    <p:sldId id="2615" r:id="rId7"/>
    <p:sldId id="2614" r:id="rId8"/>
    <p:sldId id="2617" r:id="rId9"/>
    <p:sldId id="2598" r:id="rId10"/>
    <p:sldId id="2565" r:id="rId11"/>
    <p:sldId id="2602" r:id="rId12"/>
    <p:sldId id="2609" r:id="rId13"/>
    <p:sldId id="2567" r:id="rId14"/>
    <p:sldId id="2560" r:id="rId15"/>
    <p:sldId id="2584" r:id="rId16"/>
    <p:sldId id="2610" r:id="rId17"/>
    <p:sldId id="2620" r:id="rId18"/>
    <p:sldId id="2612" r:id="rId19"/>
    <p:sldId id="2619" r:id="rId20"/>
    <p:sldId id="2618" r:id="rId21"/>
    <p:sldId id="2604" r:id="rId22"/>
    <p:sldId id="2622" r:id="rId23"/>
    <p:sldId id="2623" r:id="rId24"/>
    <p:sldId id="2624" r:id="rId25"/>
    <p:sldId id="2625" r:id="rId26"/>
    <p:sldId id="2626" r:id="rId27"/>
    <p:sldId id="2647" r:id="rId28"/>
    <p:sldId id="2600" r:id="rId29"/>
    <p:sldId id="2601" r:id="rId30"/>
    <p:sldId id="2607" r:id="rId31"/>
    <p:sldId id="2555" r:id="rId32"/>
    <p:sldId id="2571" r:id="rId33"/>
    <p:sldId id="2616" r:id="rId34"/>
    <p:sldId id="2644" r:id="rId35"/>
    <p:sldId id="2645" r:id="rId36"/>
    <p:sldId id="2599" r:id="rId37"/>
    <p:sldId id="2605" r:id="rId38"/>
    <p:sldId id="2628" r:id="rId39"/>
    <p:sldId id="2629" r:id="rId40"/>
    <p:sldId id="2630" r:id="rId41"/>
    <p:sldId id="2635" r:id="rId42"/>
    <p:sldId id="2634" r:id="rId43"/>
    <p:sldId id="2631" r:id="rId44"/>
    <p:sldId id="2632" r:id="rId45"/>
    <p:sldId id="2633" r:id="rId46"/>
    <p:sldId id="2636" r:id="rId47"/>
    <p:sldId id="2642" r:id="rId48"/>
    <p:sldId id="2637" r:id="rId49"/>
    <p:sldId id="2638" r:id="rId50"/>
    <p:sldId id="2639" r:id="rId51"/>
    <p:sldId id="2641" r:id="rId52"/>
    <p:sldId id="2640" r:id="rId53"/>
    <p:sldId id="2608" r:id="rId54"/>
    <p:sldId id="2606" r:id="rId5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1F26"/>
    <a:srgbClr val="5DAAB0"/>
    <a:srgbClr val="3B7579"/>
    <a:srgbClr val="AAD3D6"/>
    <a:srgbClr val="418287"/>
    <a:srgbClr val="DFE3E9"/>
    <a:srgbClr val="D6DBE2"/>
    <a:srgbClr val="CCD2DA"/>
    <a:srgbClr val="BBC3CD"/>
    <a:srgbClr val="D3D8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3" autoAdjust="0"/>
    <p:restoredTop sz="95238" autoAdjust="0"/>
  </p:normalViewPr>
  <p:slideViewPr>
    <p:cSldViewPr snapToGrid="0" snapToObjects="1" showGuides="1">
      <p:cViewPr varScale="1">
        <p:scale>
          <a:sx n="96" d="100"/>
          <a:sy n="96" d="100"/>
        </p:scale>
        <p:origin x="96" y="870"/>
      </p:cViewPr>
      <p:guideLst>
        <p:guide pos="3840"/>
        <p:guide orient="horz" pos="2160"/>
      </p:guideLst>
    </p:cSldViewPr>
  </p:slideViewPr>
  <p:outlineViewPr>
    <p:cViewPr>
      <p:scale>
        <a:sx n="33" d="100"/>
        <a:sy n="33" d="100"/>
      </p:scale>
      <p:origin x="0" y="-44142"/>
    </p:cViewPr>
  </p:outlineViewPr>
  <p:notesTextViewPr>
    <p:cViewPr>
      <p:scale>
        <a:sx n="1" d="1"/>
        <a:sy n="1" d="1"/>
      </p:scale>
      <p:origin x="0" y="0"/>
    </p:cViewPr>
  </p:notesTextViewPr>
  <p:sorterViewPr>
    <p:cViewPr>
      <p:scale>
        <a:sx n="66" d="100"/>
        <a:sy n="66" d="100"/>
      </p:scale>
      <p:origin x="0" y="-5136"/>
    </p:cViewPr>
  </p:sorterViewPr>
  <p:notesViewPr>
    <p:cSldViewPr snapToGrid="0" snapToObjects="1">
      <p:cViewPr varScale="1">
        <p:scale>
          <a:sx n="60" d="100"/>
          <a:sy n="60" d="100"/>
        </p:scale>
        <p:origin x="3187" y="4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handoutMaster" Target="handoutMasters/handout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018837-64B5-4E20-83A5-89B993CB3C9A}"/>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a:extLst>
              <a:ext uri="{FF2B5EF4-FFF2-40B4-BE49-F238E27FC236}">
                <a16:creationId xmlns:a16="http://schemas.microsoft.com/office/drawing/2014/main" id="{99C2A4FB-A56B-4413-A08B-0E9894B98B41}"/>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0248B25D-8766-427E-8C9E-4845048D8DFC}" type="datetimeFigureOut">
              <a:rPr lang="en-US" smtClean="0"/>
              <a:t>4/18/2022</a:t>
            </a:fld>
            <a:endParaRPr lang="en-US" dirty="0"/>
          </a:p>
        </p:txBody>
      </p:sp>
      <p:sp>
        <p:nvSpPr>
          <p:cNvPr id="4" name="Footer Placeholder 3">
            <a:extLst>
              <a:ext uri="{FF2B5EF4-FFF2-40B4-BE49-F238E27FC236}">
                <a16:creationId xmlns:a16="http://schemas.microsoft.com/office/drawing/2014/main" id="{A3977F36-950D-4655-BC4A-F80BE1DBF79A}"/>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6C246FD-229D-4B04-9855-212AD8D784A9}"/>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8DA8A28B-0568-4092-BB1A-13C9B073E3A0}" type="slidenum">
              <a:rPr lang="en-US" smtClean="0"/>
              <a:t>‹#›</a:t>
            </a:fld>
            <a:endParaRPr lang="en-US" dirty="0"/>
          </a:p>
        </p:txBody>
      </p:sp>
    </p:spTree>
    <p:extLst>
      <p:ext uri="{BB962C8B-B14F-4D97-AF65-F5344CB8AC3E}">
        <p14:creationId xmlns:p14="http://schemas.microsoft.com/office/powerpoint/2010/main" val="164052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26F439B-391B-4B41-826A-951FCF412C34}" type="datetimeFigureOut">
              <a:rPr lang="en-US" smtClean="0"/>
              <a:t>4/18/2022</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CFA0038-7055-434C-B6C4-B8C69565C600}" type="slidenum">
              <a:rPr lang="en-US" smtClean="0"/>
              <a:t>‹#›</a:t>
            </a:fld>
            <a:endParaRPr lang="en-US" dirty="0"/>
          </a:p>
        </p:txBody>
      </p:sp>
    </p:spTree>
    <p:extLst>
      <p:ext uri="{BB962C8B-B14F-4D97-AF65-F5344CB8AC3E}">
        <p14:creationId xmlns:p14="http://schemas.microsoft.com/office/powerpoint/2010/main" val="1390864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4618512"/>
          </a:xfrm>
          <a:solidFill>
            <a:schemeClr val="bg1">
              <a:lumMod val="95000"/>
            </a:schemeClr>
          </a:solidFill>
        </p:spPr>
        <p:txBody>
          <a:bodyPr/>
          <a:lstStyle/>
          <a:p>
            <a:r>
              <a:rPr lang="en-US" smtClean="0"/>
              <a:t>Click icon to add picture</a:t>
            </a:r>
            <a:endParaRPr lang="en-US" dirty="0"/>
          </a:p>
        </p:txBody>
      </p:sp>
      <p:sp>
        <p:nvSpPr>
          <p:cNvPr id="2" name="Rectangle 1">
            <a:extLst>
              <a:ext uri="{FF2B5EF4-FFF2-40B4-BE49-F238E27FC236}">
                <a16:creationId xmlns:a16="http://schemas.microsoft.com/office/drawing/2014/main" id="{BB940F57-02B1-4B56-8BA7-24557BFCBB01}"/>
              </a:ext>
            </a:extLst>
          </p:cNvPr>
          <p:cNvSpPr/>
          <p:nvPr userDrawn="1"/>
        </p:nvSpPr>
        <p:spPr>
          <a:xfrm>
            <a:off x="0" y="4622800"/>
            <a:ext cx="12192000" cy="22309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5037721"/>
            <a:ext cx="9575801" cy="891250"/>
          </a:xfrm>
        </p:spPr>
        <p:txBody>
          <a:bodyPr anchor="t">
            <a:noAutofit/>
          </a:bodyPr>
          <a:lstStyle>
            <a:lvl1pP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6125744"/>
            <a:ext cx="9575800"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2079137" y="4855144"/>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399467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lide Divider with Image">
    <p:bg>
      <p:bgPr>
        <a:solidFill>
          <a:schemeClr val="accent1"/>
        </a:solidFill>
        <a:effectLst/>
      </p:bgPr>
    </p:bg>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smtClean="0"/>
              <a:t>Click icon to add picture</a:t>
            </a:r>
            <a:endParaRPr lang="en-US" dirty="0"/>
          </a:p>
        </p:txBody>
      </p:sp>
      <p:sp>
        <p:nvSpPr>
          <p:cNvPr id="2" name="Rectangle 1" title="Decorative"/>
          <p:cNvSpPr/>
          <p:nvPr userDrawn="1"/>
        </p:nvSpPr>
        <p:spPr>
          <a:xfrm>
            <a:off x="4769712" y="3138616"/>
            <a:ext cx="7422288" cy="32127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14413" y="4304207"/>
            <a:ext cx="6439156" cy="891250"/>
          </a:xfrm>
        </p:spPr>
        <p:txBody>
          <a:bodyPr anchor="t">
            <a:noAutofit/>
          </a:bodyPr>
          <a:lstStyle>
            <a:lvl1pPr>
              <a:defRPr sz="5000" b="1">
                <a:solidFill>
                  <a:schemeClr val="bg1"/>
                </a:solidFill>
                <a:latin typeface="+mj-lt"/>
              </a:defRPr>
            </a:lvl1pPr>
          </a:lstStyle>
          <a:p>
            <a:r>
              <a:rPr lang="en-US" dirty="0"/>
              <a:t>CLICK TO ADD TITLE</a:t>
            </a:r>
          </a:p>
        </p:txBody>
      </p:sp>
      <p:sp>
        <p:nvSpPr>
          <p:cNvPr id="9"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5114413" y="5505120"/>
            <a:ext cx="6439155"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rot="16200000" flipV="1">
            <a:off x="6208815" y="4226947"/>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235650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 Divider 2">
    <p:bg>
      <p:bgPr>
        <a:solidFill>
          <a:schemeClr val="accent1"/>
        </a:solidFill>
        <a:effectLst/>
      </p:bgPr>
    </p:bg>
    <p:spTree>
      <p:nvGrpSpPr>
        <p:cNvPr id="1" name=""/>
        <p:cNvGrpSpPr/>
        <p:nvPr/>
      </p:nvGrpSpPr>
      <p:grpSpPr>
        <a:xfrm>
          <a:off x="0" y="0"/>
          <a:ext cx="0" cy="0"/>
          <a:chOff x="0" y="0"/>
          <a:chExt cx="0" cy="0"/>
        </a:xfrm>
      </p:grpSpPr>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smtClean="0"/>
              <a:t>Click icon to add picture</a:t>
            </a:r>
            <a:endParaRPr lang="en-US" dirty="0"/>
          </a:p>
        </p:txBody>
      </p:sp>
      <p:sp>
        <p:nvSpPr>
          <p:cNvPr id="2" name="Rectangle 1" title="Decorative"/>
          <p:cNvSpPr/>
          <p:nvPr userDrawn="1"/>
        </p:nvSpPr>
        <p:spPr>
          <a:xfrm>
            <a:off x="0" y="4387695"/>
            <a:ext cx="12192000" cy="219678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0821" y="4395670"/>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12"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337164" y="4387695"/>
            <a:ext cx="4527458" cy="2196780"/>
          </a:xfrm>
          <a:no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13" name="Shape 62" title="Decorative">
            <a:extLst>
              <a:ext uri="{FF2B5EF4-FFF2-40B4-BE49-F238E27FC236}">
                <a16:creationId xmlns:a16="http://schemas.microsoft.com/office/drawing/2014/main" id="{E1A23DB6-E067-4A30-8C4B-98B452428518}"/>
              </a:ext>
            </a:extLst>
          </p:cNvPr>
          <p:cNvSpPr/>
          <p:nvPr userDrawn="1"/>
        </p:nvSpPr>
        <p:spPr>
          <a:xfrm flipV="1">
            <a:off x="7337163" y="4742580"/>
            <a:ext cx="1" cy="1494984"/>
          </a:xfrm>
          <a:prstGeom prst="line">
            <a:avLst/>
          </a:prstGeom>
          <a:ln w="762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9341788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dirty="0"/>
              <a:t>Agenda</a:t>
            </a:r>
          </a:p>
        </p:txBody>
      </p:sp>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8634413" y="812800"/>
            <a:ext cx="3557587" cy="5232400"/>
          </a:xfrm>
        </p:spPr>
        <p:txBody>
          <a:bodyPr/>
          <a:lstStyle/>
          <a:p>
            <a:r>
              <a:rPr lang="en-US" smtClean="0"/>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155313" y="879710"/>
            <a:ext cx="4294206"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155313" y="195615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155313" y="303260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155313" y="410904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155313" y="518549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42" name="Shape 62" title="Decorative">
            <a:extLst>
              <a:ext uri="{FF2B5EF4-FFF2-40B4-BE49-F238E27FC236}">
                <a16:creationId xmlns:a16="http://schemas.microsoft.com/office/drawing/2014/main" id="{2683CBB0-468F-4DD2-853B-FBFFA91B662E}"/>
              </a:ext>
            </a:extLst>
          </p:cNvPr>
          <p:cNvSpPr/>
          <p:nvPr userDrawn="1"/>
        </p:nvSpPr>
        <p:spPr>
          <a:xfrm rot="16200000" flipV="1">
            <a:off x="1791782" y="3899540"/>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2260604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361244" y="2225040"/>
            <a:ext cx="4536079" cy="4632960"/>
          </a:xfrm>
        </p:spPr>
        <p:txBody>
          <a:bodyPr/>
          <a:lstStyle/>
          <a:p>
            <a:r>
              <a:rPr lang="en-US" smtClean="0"/>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5121031" y="2055335"/>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5121031" y="278244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5121031" y="4352427"/>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5121031" y="356743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5121031" y="5137415"/>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 name="Rectangle 2" title="Decorative">
            <a:extLst>
              <a:ext uri="{FF2B5EF4-FFF2-40B4-BE49-F238E27FC236}">
                <a16:creationId xmlns:a16="http://schemas.microsoft.com/office/drawing/2014/main" id="{E2F3CED5-D6C7-4A0B-B731-FDB78F4E3341}"/>
              </a:ext>
            </a:extLst>
          </p:cNvPr>
          <p:cNvSpPr/>
          <p:nvPr userDrawn="1"/>
        </p:nvSpPr>
        <p:spPr>
          <a:xfrm>
            <a:off x="353385" y="0"/>
            <a:ext cx="4572513" cy="2059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hape 62" title="Decorative">
            <a:extLst>
              <a:ext uri="{FF2B5EF4-FFF2-40B4-BE49-F238E27FC236}">
                <a16:creationId xmlns:a16="http://schemas.microsoft.com/office/drawing/2014/main" id="{2683CBB0-468F-4DD2-853B-FBFFA91B662E}"/>
              </a:ext>
            </a:extLst>
          </p:cNvPr>
          <p:cNvSpPr/>
          <p:nvPr userDrawn="1"/>
        </p:nvSpPr>
        <p:spPr>
          <a:xfrm rot="16200000" flipV="1">
            <a:off x="1560255" y="445140"/>
            <a:ext cx="0" cy="1930310"/>
          </a:xfrm>
          <a:prstGeom prst="line">
            <a:avLst/>
          </a:prstGeom>
          <a:ln w="76200">
            <a:solidFill>
              <a:schemeClr val="accent2">
                <a:lumMod val="75000"/>
                <a:lumOff val="25000"/>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dirty="0"/>
              <a:t>Agenda</a:t>
            </a:r>
          </a:p>
        </p:txBody>
      </p:sp>
    </p:spTree>
    <p:extLst>
      <p:ext uri="{BB962C8B-B14F-4D97-AF65-F5344CB8AC3E}">
        <p14:creationId xmlns:p14="http://schemas.microsoft.com/office/powerpoint/2010/main" val="25950430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1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6264877" y="0"/>
            <a:ext cx="5927124" cy="6858000"/>
          </a:xfrm>
        </p:spPr>
        <p:txBody>
          <a:bodyPr/>
          <a:lstStyle/>
          <a:p>
            <a:r>
              <a:rPr lang="en-US" smtClean="0"/>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71529" y="2348736"/>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71529" y="3075850"/>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71529" y="464582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71529" y="386083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71529" y="5430816"/>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 name="Rectangle 2" title="Decorative">
            <a:extLst>
              <a:ext uri="{FF2B5EF4-FFF2-40B4-BE49-F238E27FC236}">
                <a16:creationId xmlns:a16="http://schemas.microsoft.com/office/drawing/2014/main" id="{E2F3CED5-D6C7-4A0B-B731-FDB78F4E3341}"/>
              </a:ext>
            </a:extLst>
          </p:cNvPr>
          <p:cNvSpPr/>
          <p:nvPr userDrawn="1"/>
        </p:nvSpPr>
        <p:spPr>
          <a:xfrm>
            <a:off x="353385" y="0"/>
            <a:ext cx="4572513" cy="20593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hape 62" title="Decorative">
            <a:extLst>
              <a:ext uri="{FF2B5EF4-FFF2-40B4-BE49-F238E27FC236}">
                <a16:creationId xmlns:a16="http://schemas.microsoft.com/office/drawing/2014/main" id="{2683CBB0-468F-4DD2-853B-FBFFA91B662E}"/>
              </a:ext>
            </a:extLst>
          </p:cNvPr>
          <p:cNvSpPr/>
          <p:nvPr userDrawn="1"/>
        </p:nvSpPr>
        <p:spPr>
          <a:xfrm rot="16200000" flipV="1">
            <a:off x="1560255" y="445140"/>
            <a:ext cx="0" cy="1930310"/>
          </a:xfrm>
          <a:prstGeom prst="line">
            <a:avLst/>
          </a:prstGeom>
          <a:ln w="76200">
            <a:solidFill>
              <a:schemeClr val="accent1">
                <a:lumMod val="60000"/>
                <a:lumOff val="40000"/>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dirty="0"/>
              <a:t>Agenda</a:t>
            </a:r>
          </a:p>
        </p:txBody>
      </p:sp>
    </p:spTree>
    <p:extLst>
      <p:ext uri="{BB962C8B-B14F-4D97-AF65-F5344CB8AC3E}">
        <p14:creationId xmlns:p14="http://schemas.microsoft.com/office/powerpoint/2010/main" val="25734128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1" y="0"/>
            <a:ext cx="4910666" cy="6858000"/>
          </a:xfrm>
        </p:spPr>
        <p:txBody>
          <a:bodyPr/>
          <a:lstStyle/>
          <a:p>
            <a:r>
              <a:rPr lang="en-US" noProof="0" smtClean="0"/>
              <a:t>Click icon to add picture</a:t>
            </a:r>
            <a:endParaRPr lang="en-US" noProof="0" dirty="0"/>
          </a:p>
        </p:txBody>
      </p:sp>
      <p:sp>
        <p:nvSpPr>
          <p:cNvPr id="3" name="Rectangle 2" title="Decorative"/>
          <p:cNvSpPr/>
          <p:nvPr userDrawn="1"/>
        </p:nvSpPr>
        <p:spPr>
          <a:xfrm>
            <a:off x="4910667" y="0"/>
            <a:ext cx="117404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6295131" y="879710"/>
            <a:ext cx="4801847"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6295131" y="1956155"/>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6295131" y="3032600"/>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6295131" y="4109045"/>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6295131" y="5185490"/>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7" name="Text Placeholder 30">
            <a:extLst>
              <a:ext uri="{FF2B5EF4-FFF2-40B4-BE49-F238E27FC236}">
                <a16:creationId xmlns:a16="http://schemas.microsoft.com/office/drawing/2014/main" id="{2D435A30-7C8E-4847-B027-91CBFA159229}"/>
              </a:ext>
            </a:extLst>
          </p:cNvPr>
          <p:cNvSpPr>
            <a:spLocks noGrp="1"/>
          </p:cNvSpPr>
          <p:nvPr>
            <p:ph type="body" sz="quarter" idx="17" hasCustomPrompt="1"/>
          </p:nvPr>
        </p:nvSpPr>
        <p:spPr>
          <a:xfrm>
            <a:off x="5084074" y="87971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1</a:t>
            </a:r>
          </a:p>
        </p:txBody>
      </p:sp>
      <p:sp>
        <p:nvSpPr>
          <p:cNvPr id="38" name="Text Placeholder 30">
            <a:extLst>
              <a:ext uri="{FF2B5EF4-FFF2-40B4-BE49-F238E27FC236}">
                <a16:creationId xmlns:a16="http://schemas.microsoft.com/office/drawing/2014/main" id="{819BB324-34C6-4FF7-8780-D294AC6EC5AC}"/>
              </a:ext>
            </a:extLst>
          </p:cNvPr>
          <p:cNvSpPr>
            <a:spLocks noGrp="1"/>
          </p:cNvSpPr>
          <p:nvPr>
            <p:ph type="body" sz="quarter" idx="18" hasCustomPrompt="1"/>
          </p:nvPr>
        </p:nvSpPr>
        <p:spPr>
          <a:xfrm>
            <a:off x="5084074" y="195615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2</a:t>
            </a:r>
          </a:p>
        </p:txBody>
      </p:sp>
      <p:sp>
        <p:nvSpPr>
          <p:cNvPr id="39" name="Text Placeholder 30">
            <a:extLst>
              <a:ext uri="{FF2B5EF4-FFF2-40B4-BE49-F238E27FC236}">
                <a16:creationId xmlns:a16="http://schemas.microsoft.com/office/drawing/2014/main" id="{43B3C496-FB0A-4924-A341-696D17E2D9C5}"/>
              </a:ext>
            </a:extLst>
          </p:cNvPr>
          <p:cNvSpPr>
            <a:spLocks noGrp="1"/>
          </p:cNvSpPr>
          <p:nvPr>
            <p:ph type="body" sz="quarter" idx="19" hasCustomPrompt="1"/>
          </p:nvPr>
        </p:nvSpPr>
        <p:spPr>
          <a:xfrm>
            <a:off x="5084074" y="303260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3</a:t>
            </a:r>
          </a:p>
        </p:txBody>
      </p:sp>
      <p:sp>
        <p:nvSpPr>
          <p:cNvPr id="40" name="Text Placeholder 30">
            <a:extLst>
              <a:ext uri="{FF2B5EF4-FFF2-40B4-BE49-F238E27FC236}">
                <a16:creationId xmlns:a16="http://schemas.microsoft.com/office/drawing/2014/main" id="{FEACD5FF-800E-4BB0-82F3-2E0AEF1215D5}"/>
              </a:ext>
            </a:extLst>
          </p:cNvPr>
          <p:cNvSpPr>
            <a:spLocks noGrp="1"/>
          </p:cNvSpPr>
          <p:nvPr>
            <p:ph type="body" sz="quarter" idx="20" hasCustomPrompt="1"/>
          </p:nvPr>
        </p:nvSpPr>
        <p:spPr>
          <a:xfrm>
            <a:off x="5084074" y="410904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4</a:t>
            </a:r>
          </a:p>
        </p:txBody>
      </p:sp>
      <p:sp>
        <p:nvSpPr>
          <p:cNvPr id="41" name="Text Placeholder 30">
            <a:extLst>
              <a:ext uri="{FF2B5EF4-FFF2-40B4-BE49-F238E27FC236}">
                <a16:creationId xmlns:a16="http://schemas.microsoft.com/office/drawing/2014/main" id="{58B97284-E1BE-4DCD-9CC1-C441D1A8573A}"/>
              </a:ext>
            </a:extLst>
          </p:cNvPr>
          <p:cNvSpPr>
            <a:spLocks noGrp="1"/>
          </p:cNvSpPr>
          <p:nvPr>
            <p:ph type="body" sz="quarter" idx="21" hasCustomPrompt="1"/>
          </p:nvPr>
        </p:nvSpPr>
        <p:spPr>
          <a:xfrm>
            <a:off x="5084074" y="518549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5</a:t>
            </a:r>
          </a:p>
        </p:txBody>
      </p:sp>
      <p:sp>
        <p:nvSpPr>
          <p:cNvPr id="15"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noProof="0"/>
              <a:t>Agenda</a:t>
            </a:r>
          </a:p>
        </p:txBody>
      </p:sp>
    </p:spTree>
    <p:extLst>
      <p:ext uri="{BB962C8B-B14F-4D97-AF65-F5344CB8AC3E}">
        <p14:creationId xmlns:p14="http://schemas.microsoft.com/office/powerpoint/2010/main" val="42831458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769354" y="2596916"/>
            <a:ext cx="4385841" cy="1325563"/>
          </a:xfrm>
        </p:spPr>
        <p:txBody>
          <a:bodyPr anchor="b"/>
          <a:lstStyle>
            <a:lvl1pPr algn="l">
              <a:defRPr>
                <a:latin typeface="+mj-lt"/>
              </a:defRPr>
            </a:lvl1pPr>
          </a:lstStyle>
          <a:p>
            <a:r>
              <a:rPr lang="en-US" smtClean="0"/>
              <a:t>Click to edit Master title style</a:t>
            </a:r>
            <a:endParaRPr lang="en-US" dirty="0"/>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6096000" y="1"/>
            <a:ext cx="6096000" cy="6858000"/>
          </a:xfrm>
        </p:spPr>
        <p:txBody>
          <a:bodyPr/>
          <a:lstStyle/>
          <a:p>
            <a:r>
              <a:rPr lang="en-US" smtClean="0"/>
              <a:t>Click icon to add picture</a:t>
            </a:r>
            <a:endParaRPr lang="en-US" dirty="0"/>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769353" y="4628132"/>
            <a:ext cx="4385841" cy="1325562"/>
          </a:xfrm>
        </p:spPr>
        <p:txBody>
          <a:bodyPr>
            <a:noAutofit/>
          </a:bodyPr>
          <a:lstStyle>
            <a:lvl1pPr marL="0" indent="0" algn="l">
              <a:lnSpc>
                <a:spcPct val="100000"/>
              </a:lnSpc>
              <a:buNone/>
              <a:defRPr sz="1400">
                <a:latin typeface="+mn-lt"/>
                <a:cs typeface="Arial" panose="020B0604020202020204" pitchFamily="34" charset="0"/>
              </a:defRPr>
            </a:lvl1pPr>
          </a:lstStyle>
          <a:p>
            <a:pPr lvl="0"/>
            <a:r>
              <a:rPr lang="en-US" smtClean="0"/>
              <a:t>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p:nvPr>
        </p:nvSpPr>
        <p:spPr>
          <a:xfrm>
            <a:off x="769353" y="4165142"/>
            <a:ext cx="4385841" cy="382749"/>
          </a:xfrm>
        </p:spPr>
        <p:txBody>
          <a:bodyPr anchor="b">
            <a:normAutofit/>
          </a:bodyPr>
          <a:lstStyle>
            <a:lvl1pPr marL="0" indent="0" algn="l">
              <a:buNone/>
              <a:defRPr sz="1600" b="1">
                <a:latin typeface="+mj-lt"/>
                <a:cs typeface="Arial" panose="020B0604020202020204" pitchFamily="34" charset="0"/>
              </a:defRPr>
            </a:lvl1pPr>
          </a:lstStyle>
          <a:p>
            <a:pPr lvl="0"/>
            <a:r>
              <a:rPr lang="en-US" smtClean="0"/>
              <a:t>Edit Master text styles</a:t>
            </a:r>
          </a:p>
        </p:txBody>
      </p:sp>
      <p:sp>
        <p:nvSpPr>
          <p:cNvPr id="6" name="Shape 62" title="Decorative">
            <a:extLst>
              <a:ext uri="{FF2B5EF4-FFF2-40B4-BE49-F238E27FC236}">
                <a16:creationId xmlns:a16="http://schemas.microsoft.com/office/drawing/2014/main" id="{2683CBB0-468F-4DD2-853B-FBFFA91B662E}"/>
              </a:ext>
            </a:extLst>
          </p:cNvPr>
          <p:cNvSpPr/>
          <p:nvPr userDrawn="1"/>
        </p:nvSpPr>
        <p:spPr>
          <a:xfrm flipV="1">
            <a:off x="527427" y="1631760"/>
            <a:ext cx="0" cy="4321933"/>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9"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769354" y="1631760"/>
            <a:ext cx="804759" cy="804759"/>
          </a:xfrm>
          <a:prstGeom prst="rect">
            <a:avLst/>
          </a:prstGeom>
          <a:solidFill>
            <a:schemeClr val="bg1"/>
          </a:solidFill>
          <a:ln w="19050">
            <a:noFill/>
          </a:ln>
        </p:spPr>
        <p:txBody>
          <a:bodyPr>
            <a:normAutofit/>
          </a:bodyPr>
          <a:lstStyle>
            <a:lvl1pPr>
              <a:defRPr sz="800"/>
            </a:lvl1pPr>
          </a:lstStyle>
          <a:p>
            <a:r>
              <a:rPr lang="en-US" smtClean="0"/>
              <a:t>Click icon to add picture</a:t>
            </a:r>
            <a:endParaRPr lang="en-US" dirty="0"/>
          </a:p>
        </p:txBody>
      </p:sp>
    </p:spTree>
    <p:extLst>
      <p:ext uri="{BB962C8B-B14F-4D97-AF65-F5344CB8AC3E}">
        <p14:creationId xmlns:p14="http://schemas.microsoft.com/office/powerpoint/2010/main" val="19849342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 y="2808079"/>
            <a:ext cx="6096000" cy="4049920"/>
          </a:xfrm>
        </p:spPr>
        <p:txBody>
          <a:bodyPr/>
          <a:lstStyle/>
          <a:p>
            <a:r>
              <a:rPr lang="en-US" smtClean="0"/>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38200" y="571465"/>
            <a:ext cx="5257801" cy="1325563"/>
          </a:xfrm>
        </p:spPr>
        <p:txBody>
          <a:bodyPr anchor="b">
            <a:normAutofit/>
          </a:bodyPr>
          <a:lstStyle>
            <a:lvl1pPr algn="r">
              <a:defRPr sz="4000">
                <a:latin typeface="+mj-lt"/>
              </a:defRPr>
            </a:lvl1pPr>
          </a:lstStyle>
          <a:p>
            <a:r>
              <a:rPr lang="en-US" smtClean="0"/>
              <a:t>Click to edit Master title style</a:t>
            </a:r>
            <a:endParaRPr lang="en-US" dirty="0"/>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87825" y="2808079"/>
            <a:ext cx="4312353" cy="382749"/>
          </a:xfrm>
        </p:spPr>
        <p:txBody>
          <a:bodyPr vert="horz" lIns="0" tIns="45720" rIns="91440" bIns="45720" rtlCol="0" anchor="b">
            <a:normAutofit/>
          </a:bodyPr>
          <a:lstStyle>
            <a:lvl1pPr>
              <a:defRPr lang="en-US" sz="1600" b="1" dirty="0">
                <a:latin typeface="+mj-lt"/>
              </a:defRPr>
            </a:lvl1pPr>
          </a:lstStyle>
          <a:p>
            <a:pPr marL="0" lvl="0" indent="0">
              <a:buNone/>
            </a:pPr>
            <a:r>
              <a:rPr lang="en-US" dirty="0"/>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87825" y="3212363"/>
            <a:ext cx="4312353" cy="2962659"/>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Shape 62" title="Decorative">
            <a:extLst>
              <a:ext uri="{FF2B5EF4-FFF2-40B4-BE49-F238E27FC236}">
                <a16:creationId xmlns:a16="http://schemas.microsoft.com/office/drawing/2014/main" id="{2683CBB0-468F-4DD2-853B-FBFFA91B662E}"/>
              </a:ext>
            </a:extLst>
          </p:cNvPr>
          <p:cNvSpPr/>
          <p:nvPr userDrawn="1"/>
        </p:nvSpPr>
        <p:spPr>
          <a:xfrm rot="16200000" flipV="1">
            <a:off x="5130846" y="1256529"/>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1144141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E5DCEB-1CC8-4AEE-9DEC-6C62AD4FB42C}"/>
              </a:ext>
            </a:extLst>
          </p:cNvPr>
          <p:cNvSpPr/>
          <p:nvPr userDrawn="1"/>
        </p:nvSpPr>
        <p:spPr>
          <a:xfrm>
            <a:off x="0" y="3429000"/>
            <a:ext cx="6096001"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 y="0"/>
            <a:ext cx="6096000" cy="3429000"/>
          </a:xfrm>
        </p:spPr>
        <p:txBody>
          <a:bodyPr/>
          <a:lstStyle/>
          <a:p>
            <a:r>
              <a:rPr lang="en-US" smtClean="0"/>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6987825" y="1190909"/>
            <a:ext cx="4554008" cy="1325563"/>
          </a:xfrm>
        </p:spPr>
        <p:txBody>
          <a:bodyPr lIns="0" anchor="b">
            <a:normAutofit/>
          </a:bodyPr>
          <a:lstStyle>
            <a:lvl1pPr algn="l">
              <a:defRPr sz="4000">
                <a:latin typeface="+mj-lt"/>
              </a:defRPr>
            </a:lvl1pPr>
          </a:lstStyle>
          <a:p>
            <a:r>
              <a:rPr lang="en-US" smtClean="0"/>
              <a:t>Click to edit Master title style</a:t>
            </a:r>
            <a:endParaRPr lang="en-US" dirty="0"/>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97253" y="2516138"/>
            <a:ext cx="4544580" cy="382749"/>
          </a:xfrm>
        </p:spPr>
        <p:txBody>
          <a:bodyPr vert="horz" lIns="0" tIns="45720" rIns="91440" bIns="45720" rtlCol="0" anchor="b">
            <a:normAutofit/>
          </a:bodyPr>
          <a:lstStyle>
            <a:lvl1pPr>
              <a:defRPr lang="en-US" sz="1600" b="1" dirty="0">
                <a:latin typeface="+mj-lt"/>
              </a:defRPr>
            </a:lvl1pPr>
          </a:lstStyle>
          <a:p>
            <a:pPr marL="0" lvl="0" indent="0">
              <a:buNone/>
            </a:pPr>
            <a:r>
              <a:rPr lang="en-US" dirty="0"/>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97253" y="2920422"/>
            <a:ext cx="4544580" cy="3226378"/>
          </a:xfrm>
        </p:spPr>
        <p:txBody>
          <a:bodyPr lIns="0" tIns="72000">
            <a:normAutofit/>
          </a:bodyPr>
          <a:lstStyle>
            <a:lvl1pPr>
              <a:defRPr sz="1400"/>
            </a:lvl1pPr>
            <a:lvl2pPr>
              <a:defRPr sz="1200"/>
            </a:lvl2pPr>
            <a:lvl3pPr>
              <a:defRPr sz="1100"/>
            </a:lvl3pPr>
            <a:lvl4pPr>
              <a:defRPr sz="1050"/>
            </a:lvl4pPr>
            <a:lvl5pPr>
              <a:defRPr sz="105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38199" y="3606800"/>
            <a:ext cx="4927601" cy="2540000"/>
          </a:xfrm>
        </p:spPr>
        <p:txBody>
          <a:bodyPr lIns="0" tIns="72000">
            <a:normAutofit/>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166034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6"/>
          </p:nvPr>
        </p:nvSpPr>
        <p:spPr>
          <a:xfrm>
            <a:off x="0" y="0"/>
            <a:ext cx="3708400" cy="6853712"/>
          </a:xfrm>
          <a:solidFill>
            <a:schemeClr val="bg1">
              <a:lumMod val="95000"/>
            </a:schemeClr>
          </a:solidFill>
        </p:spPr>
        <p:txBody>
          <a:bodyPr/>
          <a:lstStyle/>
          <a:p>
            <a:r>
              <a:rPr lang="en-US" smtClean="0"/>
              <a:t>Click icon to add picture</a:t>
            </a:r>
            <a:endParaRPr lang="en-US" dirty="0"/>
          </a:p>
        </p:txBody>
      </p:sp>
      <p:sp>
        <p:nvSpPr>
          <p:cNvPr id="11" name="Rectangle 10" title="Decorative"/>
          <p:cNvSpPr/>
          <p:nvPr userDrawn="1"/>
        </p:nvSpPr>
        <p:spPr>
          <a:xfrm>
            <a:off x="3708400" y="0"/>
            <a:ext cx="4775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4252921" y="936980"/>
            <a:ext cx="3686159" cy="1466055"/>
          </a:xfrm>
        </p:spPr>
        <p:txBody>
          <a:bodyPr lIns="0" anchor="t">
            <a:normAutofit/>
          </a:bodyPr>
          <a:lstStyle>
            <a:lvl1pPr algn="l">
              <a:defRPr sz="4000">
                <a:solidFill>
                  <a:schemeClr val="bg1"/>
                </a:solidFill>
                <a:latin typeface="+mj-lt"/>
              </a:defRPr>
            </a:lvl1pPr>
          </a:lstStyle>
          <a:p>
            <a:r>
              <a:rPr lang="en-US" smtClean="0"/>
              <a:t>Click to edit Master title style</a:t>
            </a: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252988" y="2407322"/>
            <a:ext cx="368602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252921" y="2811606"/>
            <a:ext cx="3686159"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7"/>
          </p:nvPr>
        </p:nvSpPr>
        <p:spPr>
          <a:xfrm>
            <a:off x="8483600" y="0"/>
            <a:ext cx="3708400" cy="6853712"/>
          </a:xfrm>
          <a:solidFill>
            <a:schemeClr val="bg1">
              <a:lumMod val="95000"/>
            </a:schemeClr>
          </a:solidFill>
        </p:spPr>
        <p:txBody>
          <a:bodyPr/>
          <a:lstStyle/>
          <a:p>
            <a:r>
              <a:rPr lang="en-US" smtClean="0"/>
              <a:t>Click icon to add picture</a:t>
            </a:r>
            <a:endParaRPr lang="en-US" dirty="0"/>
          </a:p>
        </p:txBody>
      </p:sp>
    </p:spTree>
    <p:extLst>
      <p:ext uri="{BB962C8B-B14F-4D97-AF65-F5344CB8AC3E}">
        <p14:creationId xmlns:p14="http://schemas.microsoft.com/office/powerpoint/2010/main" val="3155064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6853712"/>
          </a:xfrm>
          <a:solidFill>
            <a:schemeClr val="bg1">
              <a:lumMod val="95000"/>
            </a:schemeClr>
          </a:solidFill>
        </p:spPr>
        <p:txBody>
          <a:bodyPr/>
          <a:lstStyle/>
          <a:p>
            <a:r>
              <a:rPr lang="en-US" smtClean="0"/>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2002421"/>
            <a:ext cx="7252505" cy="891250"/>
          </a:xfrm>
        </p:spPr>
        <p:txBody>
          <a:bodyPr anchor="t">
            <a:noAutofit/>
          </a:bodyPr>
          <a:lstStyle>
            <a:lvl1pPr>
              <a:defRPr sz="5000" b="1">
                <a:solidFill>
                  <a:schemeClr val="bg1"/>
                </a:solidFill>
                <a:latin typeface="+mj-lt"/>
              </a:defRPr>
            </a:lvl1pPr>
          </a:lstStyle>
          <a:p>
            <a:r>
              <a:rPr lang="en-US" dirty="0"/>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3090444"/>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WWW.WEBSITENAME.COM</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1819845"/>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6047623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12" name="Rectangle 11" title="Decorative">
            <a:extLst>
              <a:ext uri="{FF2B5EF4-FFF2-40B4-BE49-F238E27FC236}">
                <a16:creationId xmlns:a16="http://schemas.microsoft.com/office/drawing/2014/main" id="{60EEF041-4EFF-410A-AFB4-25A65B462B2D}"/>
              </a:ext>
            </a:extLst>
          </p:cNvPr>
          <p:cNvSpPr/>
          <p:nvPr userDrawn="1"/>
        </p:nvSpPr>
        <p:spPr>
          <a:xfrm>
            <a:off x="8181847" y="0"/>
            <a:ext cx="401015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title="Decorative">
            <a:extLst>
              <a:ext uri="{FF2B5EF4-FFF2-40B4-BE49-F238E27FC236}">
                <a16:creationId xmlns:a16="http://schemas.microsoft.com/office/drawing/2014/main" id="{60EEF041-4EFF-410A-AFB4-25A65B462B2D}"/>
              </a:ext>
            </a:extLst>
          </p:cNvPr>
          <p:cNvSpPr/>
          <p:nvPr userDrawn="1"/>
        </p:nvSpPr>
        <p:spPr>
          <a:xfrm>
            <a:off x="4171694" y="0"/>
            <a:ext cx="401015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333757" y="1680547"/>
            <a:ext cx="368602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375228" y="1680547"/>
            <a:ext cx="3658010"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333454" y="2084831"/>
            <a:ext cx="3686159"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375228" y="2084831"/>
            <a:ext cx="3658010"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itle 1">
            <a:extLst>
              <a:ext uri="{FF2B5EF4-FFF2-40B4-BE49-F238E27FC236}">
                <a16:creationId xmlns:a16="http://schemas.microsoft.com/office/drawing/2014/main" id="{110731EC-67BA-493B-B1C7-6258DD2B6042}"/>
              </a:ext>
            </a:extLst>
          </p:cNvPr>
          <p:cNvSpPr>
            <a:spLocks noGrp="1"/>
          </p:cNvSpPr>
          <p:nvPr>
            <p:ph type="title"/>
          </p:nvPr>
        </p:nvSpPr>
        <p:spPr>
          <a:xfrm>
            <a:off x="403410" y="1670007"/>
            <a:ext cx="3686159" cy="1466055"/>
          </a:xfrm>
        </p:spPr>
        <p:txBody>
          <a:bodyPr lIns="0" anchor="t">
            <a:normAutofit/>
          </a:bodyPr>
          <a:lstStyle>
            <a:lvl1pPr algn="l">
              <a:defRPr sz="4000">
                <a:solidFill>
                  <a:schemeClr val="tx1"/>
                </a:solidFill>
                <a:latin typeface="+mj-lt"/>
              </a:defRPr>
            </a:lvl1pPr>
          </a:lstStyle>
          <a:p>
            <a:r>
              <a:rPr lang="en-US" smtClean="0"/>
              <a:t>Click to edit Master title style</a:t>
            </a:r>
            <a:endParaRPr lang="en-US" dirty="0"/>
          </a:p>
        </p:txBody>
      </p:sp>
    </p:spTree>
    <p:extLst>
      <p:ext uri="{BB962C8B-B14F-4D97-AF65-F5344CB8AC3E}">
        <p14:creationId xmlns:p14="http://schemas.microsoft.com/office/powerpoint/2010/main" val="39044906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6" name="Picture Placeholder 5" title="Decorative">
            <a:extLst>
              <a:ext uri="{FF2B5EF4-FFF2-40B4-BE49-F238E27FC236}">
                <a16:creationId xmlns:a16="http://schemas.microsoft.com/office/drawing/2014/main" id="{09156155-C47D-47A0-A08D-DCAC4D742D3F}"/>
              </a:ext>
            </a:extLst>
          </p:cNvPr>
          <p:cNvSpPr>
            <a:spLocks noGrp="1"/>
          </p:cNvSpPr>
          <p:nvPr>
            <p:ph type="pic" sz="quarter" idx="17"/>
          </p:nvPr>
        </p:nvSpPr>
        <p:spPr>
          <a:xfrm>
            <a:off x="0" y="0"/>
            <a:ext cx="12192000" cy="3408892"/>
          </a:xfrm>
        </p:spPr>
        <p:txBody>
          <a:bodyPr/>
          <a:lstStyle/>
          <a:p>
            <a:r>
              <a:rPr lang="en-US" smtClean="0"/>
              <a:t>Click icon to add picture</a:t>
            </a:r>
            <a:endParaRPr lang="en-US" dirty="0"/>
          </a:p>
        </p:txBody>
      </p:sp>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3408891"/>
            <a:ext cx="12203575" cy="344910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568750" y="3666354"/>
            <a:ext cx="3448800"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254055" y="3666354"/>
            <a:ext cx="3450265"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568447" y="4070639"/>
            <a:ext cx="3448800"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254055" y="4070639"/>
            <a:ext cx="345026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838200" y="4049104"/>
            <a:ext cx="3136900" cy="2168682"/>
          </a:xfrm>
        </p:spPr>
        <p:txBody>
          <a:bodyPr lIns="0" anchor="ctr">
            <a:normAutofit/>
          </a:bodyPr>
          <a:lstStyle>
            <a:lvl1pPr algn="l">
              <a:defRPr sz="4000">
                <a:solidFill>
                  <a:schemeClr val="bg1"/>
                </a:solidFill>
                <a:latin typeface="+mj-lt"/>
              </a:defRPr>
            </a:lvl1pPr>
          </a:lstStyle>
          <a:p>
            <a:r>
              <a:rPr lang="en-US" smtClean="0"/>
              <a:t>Click to edit Master title style</a:t>
            </a:r>
            <a:endParaRPr lang="en-US" dirty="0"/>
          </a:p>
        </p:txBody>
      </p:sp>
    </p:spTree>
    <p:extLst>
      <p:ext uri="{BB962C8B-B14F-4D97-AF65-F5344CB8AC3E}">
        <p14:creationId xmlns:p14="http://schemas.microsoft.com/office/powerpoint/2010/main" val="10072104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2360141"/>
            <a:ext cx="6096001" cy="449785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12" name="Title 1" title="Decorative">
            <a:extLst>
              <a:ext uri="{FF2B5EF4-FFF2-40B4-BE49-F238E27FC236}">
                <a16:creationId xmlns:a16="http://schemas.microsoft.com/office/drawing/2014/main" id="{FC8F08DC-8736-4BFE-8B72-8DD4184DEBE1}"/>
              </a:ext>
            </a:extLst>
          </p:cNvPr>
          <p:cNvSpPr txBox="1">
            <a:spLocks/>
          </p:cNvSpPr>
          <p:nvPr userDrawn="1"/>
        </p:nvSpPr>
        <p:spPr>
          <a:xfrm>
            <a:off x="6095999" y="2360141"/>
            <a:ext cx="6096001" cy="4497859"/>
          </a:xfrm>
          <a:prstGeom prst="rect">
            <a:avLst/>
          </a:prstGeom>
          <a:solidFill>
            <a:schemeClr val="accent1">
              <a:lumMod val="60000"/>
              <a:lumOff val="40000"/>
            </a:schemeClr>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877607" y="2962016"/>
            <a:ext cx="434078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72685" y="2962016"/>
            <a:ext cx="4342629"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77607" y="3366301"/>
            <a:ext cx="434078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72685" y="3366301"/>
            <a:ext cx="4342629"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2528215" y="358610"/>
            <a:ext cx="7135570" cy="822240"/>
          </a:xfrm>
        </p:spPr>
        <p:txBody>
          <a:bodyPr lIns="0" anchor="t">
            <a:normAutofit/>
          </a:bodyPr>
          <a:lstStyle>
            <a:lvl1pPr algn="ctr">
              <a:defRPr sz="4000">
                <a:solidFill>
                  <a:schemeClr val="tx1"/>
                </a:solidFill>
                <a:latin typeface="+mj-lt"/>
              </a:defRPr>
            </a:lvl1pPr>
          </a:lstStyle>
          <a:p>
            <a:r>
              <a:rPr lang="en-US" smtClean="0"/>
              <a:t>Click to edit Master title style</a:t>
            </a:r>
            <a:endParaRPr lang="en-US" dirty="0"/>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1">
                <a:lumMod val="40000"/>
                <a:lumOff val="6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7234858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2360141"/>
            <a:ext cx="6096001" cy="4497859"/>
          </a:xfrm>
          <a:prstGeom prst="rect">
            <a:avLst/>
          </a:prstGeom>
          <a:solidFill>
            <a:schemeClr val="accent2"/>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12" name="Title 1" title="Decorative">
            <a:extLst>
              <a:ext uri="{FF2B5EF4-FFF2-40B4-BE49-F238E27FC236}">
                <a16:creationId xmlns:a16="http://schemas.microsoft.com/office/drawing/2014/main" id="{FC8F08DC-8736-4BFE-8B72-8DD4184DEBE1}"/>
              </a:ext>
            </a:extLst>
          </p:cNvPr>
          <p:cNvSpPr txBox="1">
            <a:spLocks/>
          </p:cNvSpPr>
          <p:nvPr userDrawn="1"/>
        </p:nvSpPr>
        <p:spPr>
          <a:xfrm>
            <a:off x="6095999" y="2360141"/>
            <a:ext cx="6096001" cy="4497859"/>
          </a:xfrm>
          <a:prstGeom prst="rect">
            <a:avLst/>
          </a:prstGeom>
          <a:solidFill>
            <a:schemeClr val="accent2">
              <a:lumMod val="75000"/>
              <a:lumOff val="25000"/>
            </a:schemeClr>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877607" y="2962016"/>
            <a:ext cx="434078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72685" y="2962016"/>
            <a:ext cx="4342629"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77607" y="3366301"/>
            <a:ext cx="434078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72685" y="3366301"/>
            <a:ext cx="4342629"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2528215" y="358610"/>
            <a:ext cx="7135570" cy="822240"/>
          </a:xfrm>
        </p:spPr>
        <p:txBody>
          <a:bodyPr lIns="0" anchor="t">
            <a:normAutofit/>
          </a:bodyPr>
          <a:lstStyle>
            <a:lvl1pPr algn="ctr">
              <a:defRPr sz="4000">
                <a:solidFill>
                  <a:schemeClr val="tx1"/>
                </a:solidFill>
                <a:latin typeface="+mj-lt"/>
              </a:defRPr>
            </a:lvl1pPr>
          </a:lstStyle>
          <a:p>
            <a:r>
              <a:rPr lang="en-US" smtClean="0"/>
              <a:t>Click to edit Master title style</a:t>
            </a:r>
            <a:endParaRPr lang="en-US" dirty="0"/>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2">
                <a:lumMod val="50000"/>
                <a:lumOff val="5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8496472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44948" y="1193765"/>
            <a:ext cx="4385841" cy="1325563"/>
          </a:xfrm>
        </p:spPr>
        <p:txBody>
          <a:bodyPr anchor="b">
            <a:normAutofit/>
          </a:bodyPr>
          <a:lstStyle>
            <a:lvl1pPr algn="r">
              <a:defRPr sz="4000">
                <a:latin typeface="+mj-lt"/>
              </a:defRPr>
            </a:lvl1pPr>
          </a:lstStyle>
          <a:p>
            <a:r>
              <a:rPr lang="en-US" smtClean="0"/>
              <a:t>Click to edit Master title style</a:t>
            </a:r>
            <a:endParaRPr lang="en-US" dirty="0"/>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78814" y="2632337"/>
            <a:ext cx="4385841" cy="3357563"/>
          </a:xfrm>
        </p:spPr>
        <p:txBody>
          <a:bodyPr/>
          <a:lstStyle/>
          <a:p>
            <a:r>
              <a:rPr lang="en-US" smtClean="0"/>
              <a:t>Click icon to add picture</a:t>
            </a:r>
            <a:endParaRPr lang="en-US" dirty="0"/>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6182016" y="1598619"/>
            <a:ext cx="4869806" cy="189643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smtClean="0"/>
              <a:t>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6182016" y="1194294"/>
            <a:ext cx="4869806" cy="382749"/>
          </a:xfrm>
        </p:spPr>
        <p:txBody>
          <a:bodyPr lIns="0" anchor="b">
            <a:noAutofit/>
          </a:bodyPr>
          <a:lstStyle>
            <a:lvl1pPr marL="0" indent="0">
              <a:buNone/>
              <a:defRPr sz="1600" b="1">
                <a:latin typeface="+mj-lt"/>
                <a:cs typeface="Arial" panose="020B0604020202020204" pitchFamily="34" charset="0"/>
              </a:defRPr>
            </a:lvl1pPr>
          </a:lstStyle>
          <a:p>
            <a:pPr lvl="0"/>
            <a:r>
              <a:rPr lang="en-US" dirty="0"/>
              <a:t>Click to add title here</a:t>
            </a:r>
          </a:p>
        </p:txBody>
      </p:sp>
      <p:sp>
        <p:nvSpPr>
          <p:cNvPr id="6" name="Text Placeholder 6">
            <a:extLst>
              <a:ext uri="{FF2B5EF4-FFF2-40B4-BE49-F238E27FC236}">
                <a16:creationId xmlns:a16="http://schemas.microsoft.com/office/drawing/2014/main" id="{B2C5FA2F-DD81-4A72-AB26-A4C663724F42}"/>
              </a:ext>
            </a:extLst>
          </p:cNvPr>
          <p:cNvSpPr>
            <a:spLocks noGrp="1"/>
          </p:cNvSpPr>
          <p:nvPr>
            <p:ph type="body" sz="quarter" idx="13"/>
          </p:nvPr>
        </p:nvSpPr>
        <p:spPr>
          <a:xfrm>
            <a:off x="6182018" y="4093464"/>
            <a:ext cx="4869806" cy="189643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smtClean="0"/>
              <a:t>Edit Master text styles</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182017" y="3689139"/>
            <a:ext cx="4832794" cy="382749"/>
          </a:xfrm>
        </p:spPr>
        <p:txBody>
          <a:bodyPr lIns="0" anchor="b">
            <a:noAutofit/>
          </a:bodyPr>
          <a:lstStyle>
            <a:lvl1pPr marL="0" indent="0">
              <a:buNone/>
              <a:defRPr sz="1600" b="1">
                <a:latin typeface="+mj-lt"/>
                <a:cs typeface="Arial" panose="020B0604020202020204" pitchFamily="34" charset="0"/>
              </a:defRPr>
            </a:lvl1pPr>
          </a:lstStyle>
          <a:p>
            <a:pPr lvl="0"/>
            <a:r>
              <a:rPr lang="en-US" dirty="0"/>
              <a:t>Click to add title here</a:t>
            </a:r>
          </a:p>
        </p:txBody>
      </p:sp>
      <p:sp>
        <p:nvSpPr>
          <p:cNvPr id="10" name="Shape 62" title="Decorative">
            <a:extLst>
              <a:ext uri="{FF2B5EF4-FFF2-40B4-BE49-F238E27FC236}">
                <a16:creationId xmlns:a16="http://schemas.microsoft.com/office/drawing/2014/main" id="{2683CBB0-468F-4DD2-853B-FBFFA91B662E}"/>
              </a:ext>
            </a:extLst>
          </p:cNvPr>
          <p:cNvSpPr/>
          <p:nvPr userDrawn="1"/>
        </p:nvSpPr>
        <p:spPr>
          <a:xfrm flipV="1">
            <a:off x="830507" y="1194294"/>
            <a:ext cx="0" cy="4795606"/>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9708105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7928658" y="836271"/>
            <a:ext cx="4263342" cy="5185458"/>
          </a:xfrm>
        </p:spPr>
        <p:txBody>
          <a:bodyPr/>
          <a:lstStyle/>
          <a:p>
            <a:r>
              <a:rPr lang="en-US" smtClean="0"/>
              <a:t>Click icon to add picture</a:t>
            </a:r>
            <a:endParaRPr lang="en-US" dirty="0"/>
          </a:p>
        </p:txBody>
      </p:sp>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3657597" y="836271"/>
            <a:ext cx="4262400" cy="5185458"/>
          </a:xfrm>
          <a:solidFill>
            <a:schemeClr val="accent1"/>
          </a:solidFill>
        </p:spPr>
        <p:txBody>
          <a:bodyPr lIns="252000" tIns="144000" rIns="144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smtClean="0"/>
              <a:t>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625033" y="1659770"/>
            <a:ext cx="2558005" cy="1325563"/>
          </a:xfrm>
        </p:spPr>
        <p:txBody>
          <a:bodyPr anchor="t"/>
          <a:lstStyle>
            <a:lvl1pPr algn="l">
              <a:defRPr>
                <a:latin typeface="+mj-lt"/>
              </a:defRPr>
            </a:lvl1pPr>
          </a:lstStyle>
          <a:p>
            <a:r>
              <a:rPr lang="en-US" dirty="0"/>
              <a:t>Click to </a:t>
            </a:r>
            <a:br>
              <a:rPr lang="en-US" dirty="0"/>
            </a:br>
            <a:r>
              <a:rPr lang="en-US" dirty="0"/>
              <a:t>Add Title</a:t>
            </a:r>
          </a:p>
        </p:txBody>
      </p:sp>
      <p:sp>
        <p:nvSpPr>
          <p:cNvPr id="9" name="Shape 62" title="Decorative">
            <a:extLst>
              <a:ext uri="{FF2B5EF4-FFF2-40B4-BE49-F238E27FC236}">
                <a16:creationId xmlns:a16="http://schemas.microsoft.com/office/drawing/2014/main" id="{E1A23DB6-E067-4A30-8C4B-98B452428518}"/>
              </a:ext>
            </a:extLst>
          </p:cNvPr>
          <p:cNvSpPr/>
          <p:nvPr userDrawn="1"/>
        </p:nvSpPr>
        <p:spPr>
          <a:xfrm rot="16200000" flipV="1">
            <a:off x="1756506" y="1915220"/>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2174074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0" y="3206186"/>
            <a:ext cx="12192000" cy="3651813"/>
          </a:xfrm>
          <a:solidFill>
            <a:schemeClr val="accent2"/>
          </a:solidFill>
        </p:spPr>
        <p:txBody>
          <a:bodyPr lIns="5400000" tIns="216000" rIns="1800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smtClean="0"/>
              <a:t>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5278053" y="1775520"/>
            <a:ext cx="6435524" cy="1325563"/>
          </a:xfrm>
        </p:spPr>
        <p:txBody>
          <a:bodyPr anchor="b"/>
          <a:lstStyle>
            <a:lvl1pPr algn="l">
              <a:defRPr>
                <a:latin typeface="+mj-lt"/>
              </a:defRPr>
            </a:lvl1pPr>
          </a:lstStyle>
          <a:p>
            <a:r>
              <a:rPr lang="en-US" dirty="0"/>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971836" y="1"/>
            <a:ext cx="3523423" cy="3206186"/>
          </a:xfrm>
          <a:solidFill>
            <a:schemeClr val="bg1">
              <a:lumMod val="95000"/>
            </a:schemeClr>
          </a:solidFill>
        </p:spPr>
        <p:txBody>
          <a:bodyPr/>
          <a:lstStyle/>
          <a:p>
            <a:r>
              <a:rPr lang="en-US" smtClean="0"/>
              <a:t>Click icon to add picture</a:t>
            </a:r>
            <a:endParaRPr lang="en-US" dirty="0"/>
          </a:p>
        </p:txBody>
      </p:sp>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2"/>
          </p:nvPr>
        </p:nvSpPr>
        <p:spPr>
          <a:xfrm>
            <a:off x="971836" y="3358587"/>
            <a:ext cx="3523423" cy="3206186"/>
          </a:xfrm>
          <a:solidFill>
            <a:schemeClr val="bg1">
              <a:lumMod val="95000"/>
            </a:schemeClr>
          </a:solidFill>
        </p:spPr>
        <p:txBody>
          <a:bodyPr/>
          <a:lstStyle/>
          <a:p>
            <a:r>
              <a:rPr lang="en-US" smtClean="0"/>
              <a:t>Click icon to add picture</a:t>
            </a:r>
            <a:endParaRPr lang="en-US" dirty="0"/>
          </a:p>
        </p:txBody>
      </p:sp>
    </p:spTree>
    <p:extLst>
      <p:ext uri="{BB962C8B-B14F-4D97-AF65-F5344CB8AC3E}">
        <p14:creationId xmlns:p14="http://schemas.microsoft.com/office/powerpoint/2010/main" val="9972271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838199" y="4586456"/>
            <a:ext cx="10349090" cy="1577281"/>
          </a:xfrm>
          <a:noFill/>
          <a:ln>
            <a:noFill/>
          </a:ln>
        </p:spPr>
        <p:txBody>
          <a:bodyPr lIns="0" tIns="216000" rIns="0">
            <a:noAutofit/>
          </a:bodyPr>
          <a:lstStyle>
            <a:lvl1pPr marL="0" indent="0" algn="ctr">
              <a:lnSpc>
                <a:spcPct val="100000"/>
              </a:lnSpc>
              <a:buNone/>
              <a:defRPr sz="1400">
                <a:latin typeface="+mn-lt"/>
                <a:cs typeface="Arial" panose="020B0604020202020204" pitchFamily="34" charset="0"/>
              </a:defRPr>
            </a:lvl1pPr>
          </a:lstStyle>
          <a:p>
            <a:pPr lvl="0"/>
            <a:r>
              <a:rPr lang="en-US" smtClean="0"/>
              <a:t>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199" y="3717212"/>
            <a:ext cx="10349089" cy="854791"/>
          </a:xfrm>
        </p:spPr>
        <p:txBody>
          <a:bodyPr lIns="0" rIns="0" anchor="b"/>
          <a:lstStyle>
            <a:lvl1pPr algn="ctr">
              <a:defRPr>
                <a:latin typeface="+mj-lt"/>
              </a:defRPr>
            </a:lvl1pPr>
          </a:lstStyle>
          <a:p>
            <a:r>
              <a:rPr lang="en-US" dirty="0"/>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38200" y="836271"/>
            <a:ext cx="10349089" cy="2516529"/>
          </a:xfrm>
          <a:solidFill>
            <a:schemeClr val="bg1">
              <a:lumMod val="95000"/>
            </a:schemeClr>
          </a:solidFill>
        </p:spPr>
        <p:txBody>
          <a:bodyPr/>
          <a:lstStyle/>
          <a:p>
            <a:r>
              <a:rPr lang="en-US" smtClean="0"/>
              <a:t>Click icon to add picture</a:t>
            </a:r>
            <a:endParaRPr lang="en-US" dirty="0"/>
          </a:p>
        </p:txBody>
      </p:sp>
    </p:spTree>
    <p:extLst>
      <p:ext uri="{BB962C8B-B14F-4D97-AF65-F5344CB8AC3E}">
        <p14:creationId xmlns:p14="http://schemas.microsoft.com/office/powerpoint/2010/main" val="5831282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3" name="Rectangle 2" title="Decorative">
            <a:extLst>
              <a:ext uri="{FF2B5EF4-FFF2-40B4-BE49-F238E27FC236}">
                <a16:creationId xmlns:a16="http://schemas.microsoft.com/office/drawing/2014/main" id="{9DF8596F-E730-47C4-86C3-F4A9B3F78268}"/>
              </a:ext>
            </a:extLst>
          </p:cNvPr>
          <p:cNvSpPr/>
          <p:nvPr userDrawn="1"/>
        </p:nvSpPr>
        <p:spPr>
          <a:xfrm>
            <a:off x="0" y="0"/>
            <a:ext cx="4745620" cy="3428990"/>
          </a:xfrm>
          <a:prstGeom prst="rect">
            <a:avLst/>
          </a:prstGeom>
          <a:solidFill>
            <a:schemeClr val="accent2"/>
          </a:solidFill>
        </p:spPr>
        <p:txBody>
          <a:bodyPr vert="horz" lIns="252000" tIns="144000" rIns="144000" bIns="45720" rtlCol="0">
            <a:noAutofit/>
          </a:bodyPr>
          <a:lstStyle/>
          <a:p>
            <a:pPr lvl="0" indent="0">
              <a:lnSpc>
                <a:spcPct val="100000"/>
              </a:lnSpc>
              <a:spcBef>
                <a:spcPts val="1000"/>
              </a:spcBef>
              <a:buFont typeface="Arial" panose="020B0604020202020204" pitchFamily="34" charset="0"/>
              <a:buNone/>
            </a:pPr>
            <a:endParaRPr lang="en-US" sz="1400" b="0" i="0" dirty="0">
              <a:solidFill>
                <a:schemeClr val="tx2"/>
              </a:solidFill>
              <a:latin typeface="Arial" panose="020B0604020202020204" pitchFamily="34" charset="0"/>
              <a:cs typeface="Arial" panose="020B0604020202020204" pitchFamily="34" charset="0"/>
            </a:endParaRP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4745620" y="3428990"/>
            <a:ext cx="7446380" cy="3429009"/>
          </a:xfrm>
        </p:spPr>
        <p:txBody>
          <a:bodyPr/>
          <a:lstStyle/>
          <a:p>
            <a:r>
              <a:rPr lang="en-US" smtClean="0"/>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200" y="1659770"/>
            <a:ext cx="3085618" cy="1325563"/>
          </a:xfrm>
        </p:spPr>
        <p:txBody>
          <a:bodyPr lIns="0" anchor="t"/>
          <a:lstStyle>
            <a:lvl1pPr algn="l">
              <a:defRPr>
                <a:solidFill>
                  <a:schemeClr val="bg1"/>
                </a:solidFill>
                <a:latin typeface="+mj-lt"/>
              </a:defRPr>
            </a:lvl1pPr>
          </a:lstStyle>
          <a:p>
            <a:r>
              <a:rPr lang="en-US" dirty="0"/>
              <a:t>Click to </a:t>
            </a:r>
            <a:br>
              <a:rPr lang="en-US" dirty="0"/>
            </a:br>
            <a:r>
              <a:rPr lang="en-US" dirty="0"/>
              <a:t>Add Title</a:t>
            </a:r>
          </a:p>
        </p:txBody>
      </p:sp>
      <p:sp>
        <p:nvSpPr>
          <p:cNvPr id="8" name="Text Placeholder 6">
            <a:extLst>
              <a:ext uri="{FF2B5EF4-FFF2-40B4-BE49-F238E27FC236}">
                <a16:creationId xmlns:a16="http://schemas.microsoft.com/office/drawing/2014/main" id="{2E0AB4DF-4264-4631-9A72-72B25F9BEED8}"/>
              </a:ext>
            </a:extLst>
          </p:cNvPr>
          <p:cNvSpPr>
            <a:spLocks noGrp="1"/>
          </p:cNvSpPr>
          <p:nvPr>
            <p:ph type="body" sz="quarter" idx="12" hasCustomPrompt="1"/>
          </p:nvPr>
        </p:nvSpPr>
        <p:spPr>
          <a:xfrm>
            <a:off x="5359078" y="1197273"/>
            <a:ext cx="6121722" cy="382749"/>
          </a:xfrm>
        </p:spPr>
        <p:txBody>
          <a:bodyPr lIns="0" tIns="0" anchor="t">
            <a:normAutofit/>
          </a:bodyPr>
          <a:lstStyle>
            <a:lvl1pPr marL="0" indent="0">
              <a:buNone/>
              <a:defRPr sz="1600" b="1">
                <a:solidFill>
                  <a:schemeClr val="tx1"/>
                </a:solidFill>
                <a:latin typeface="+mj-lt"/>
                <a:cs typeface="Arial" panose="020B0604020202020204" pitchFamily="34" charset="0"/>
              </a:defRPr>
            </a:lvl1pPr>
          </a:lstStyle>
          <a:p>
            <a:pPr lvl="0"/>
            <a:r>
              <a:rPr lang="en-US" dirty="0"/>
              <a:t>Click to add title here</a:t>
            </a:r>
          </a:p>
        </p:txBody>
      </p:sp>
      <p:sp>
        <p:nvSpPr>
          <p:cNvPr id="9" name="Text Placeholder 3">
            <a:extLst>
              <a:ext uri="{FF2B5EF4-FFF2-40B4-BE49-F238E27FC236}">
                <a16:creationId xmlns:a16="http://schemas.microsoft.com/office/drawing/2014/main" id="{0E3F0CD0-D764-45BB-9798-E9046593B3AC}"/>
              </a:ext>
            </a:extLst>
          </p:cNvPr>
          <p:cNvSpPr>
            <a:spLocks noGrp="1"/>
          </p:cNvSpPr>
          <p:nvPr>
            <p:ph type="body" sz="quarter" idx="15"/>
          </p:nvPr>
        </p:nvSpPr>
        <p:spPr>
          <a:xfrm>
            <a:off x="5359078" y="1588155"/>
            <a:ext cx="6121722" cy="1397178"/>
          </a:xfrm>
        </p:spPr>
        <p:txBody>
          <a:bodyPr lIns="0" tIns="0">
            <a:normAutofit/>
          </a:bodyPr>
          <a:lstStyle>
            <a:lvl1pPr marL="0" indent="0">
              <a:lnSpc>
                <a:spcPct val="100000"/>
              </a:lnSpc>
              <a:buNone/>
              <a:defRPr sz="14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smtClean="0"/>
              <a:t>Edit Master text styles</a:t>
            </a:r>
          </a:p>
        </p:txBody>
      </p:sp>
      <p:sp>
        <p:nvSpPr>
          <p:cNvPr id="10" name="Text Placeholder 3">
            <a:extLst>
              <a:ext uri="{FF2B5EF4-FFF2-40B4-BE49-F238E27FC236}">
                <a16:creationId xmlns:a16="http://schemas.microsoft.com/office/drawing/2014/main" id="{0E3F0CD0-D764-45BB-9798-E9046593B3AC}"/>
              </a:ext>
            </a:extLst>
          </p:cNvPr>
          <p:cNvSpPr>
            <a:spLocks noGrp="1"/>
          </p:cNvSpPr>
          <p:nvPr>
            <p:ph type="body" sz="quarter" idx="16"/>
          </p:nvPr>
        </p:nvSpPr>
        <p:spPr>
          <a:xfrm>
            <a:off x="838200" y="3737092"/>
            <a:ext cx="3085618" cy="2663707"/>
          </a:xfrm>
        </p:spPr>
        <p:txBody>
          <a:bodyPr lIns="0" tIns="0">
            <a:normAutofit/>
          </a:bodyPr>
          <a:lstStyle>
            <a:lvl1pPr marL="0" indent="0">
              <a:lnSpc>
                <a:spcPct val="100000"/>
              </a:lnSpc>
              <a:buNone/>
              <a:defRPr sz="20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smtClean="0"/>
              <a:t>Edit Master text styles</a:t>
            </a:r>
          </a:p>
        </p:txBody>
      </p:sp>
    </p:spTree>
    <p:extLst>
      <p:ext uri="{BB962C8B-B14F-4D97-AF65-F5344CB8AC3E}">
        <p14:creationId xmlns:p14="http://schemas.microsoft.com/office/powerpoint/2010/main" val="33363622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a:lstStyle/>
          <a:p>
            <a:r>
              <a:rPr lang="en-US" smtClean="0"/>
              <a:t>Click icon to add picture</a:t>
            </a:r>
            <a:endParaRPr lang="en-US" dirty="0"/>
          </a:p>
        </p:txBody>
      </p:sp>
      <p:sp>
        <p:nvSpPr>
          <p:cNvPr id="2" name="Title 1">
            <a:extLst>
              <a:ext uri="{FF2B5EF4-FFF2-40B4-BE49-F238E27FC236}">
                <a16:creationId xmlns:a16="http://schemas.microsoft.com/office/drawing/2014/main" id="{C7F92C0C-7E68-45AE-8824-6858C6874760}"/>
              </a:ext>
            </a:extLst>
          </p:cNvPr>
          <p:cNvSpPr>
            <a:spLocks noGrp="1"/>
          </p:cNvSpPr>
          <p:nvPr>
            <p:ph type="title" hasCustomPrompt="1"/>
          </p:nvPr>
        </p:nvSpPr>
        <p:spPr>
          <a:xfrm>
            <a:off x="2282502" y="4973519"/>
            <a:ext cx="7299618" cy="1440000"/>
          </a:xfrm>
          <a:solidFill>
            <a:schemeClr val="accent1"/>
          </a:solidFill>
        </p:spPr>
        <p:txBody>
          <a:bodyPr lIns="216000">
            <a:normAutofit/>
          </a:bodyPr>
          <a:lstStyle>
            <a:lvl1pPr algn="ctr">
              <a:defRPr sz="4000">
                <a:solidFill>
                  <a:schemeClr val="bg1"/>
                </a:solidFill>
                <a:latin typeface="+mj-lt"/>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953602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with Image">
    <p:bg>
      <p:bgPr>
        <a:solidFill>
          <a:schemeClr val="accent1"/>
        </a:solidFill>
        <a:effectLst/>
      </p:bgPr>
    </p:bg>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5295899" y="4288"/>
            <a:ext cx="6896100" cy="6853712"/>
          </a:xfrm>
          <a:solidFill>
            <a:schemeClr val="bg1">
              <a:lumMod val="95000"/>
            </a:schemeClr>
          </a:solidFill>
        </p:spPr>
        <p:txBody>
          <a:bodyPr/>
          <a:lstStyle/>
          <a:p>
            <a:r>
              <a:rPr lang="en-US" smtClean="0"/>
              <a:t>Click icon to add picture</a:t>
            </a:r>
            <a:endParaRPr lang="en-US" dirty="0"/>
          </a:p>
        </p:txBody>
      </p:sp>
      <p:sp>
        <p:nvSpPr>
          <p:cNvPr id="9" name="Rectangle 8">
            <a:extLst>
              <a:ext uri="{FF2B5EF4-FFF2-40B4-BE49-F238E27FC236}">
                <a16:creationId xmlns:a16="http://schemas.microsoft.com/office/drawing/2014/main" id="{38CBA09E-664D-42AC-81A8-E6756A655750}"/>
              </a:ext>
            </a:extLst>
          </p:cNvPr>
          <p:cNvSpPr/>
          <p:nvPr userDrawn="1"/>
        </p:nvSpPr>
        <p:spPr>
          <a:xfrm>
            <a:off x="0" y="1539433"/>
            <a:ext cx="8866207" cy="5318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title="Decorative"/>
          <p:cNvSpPr/>
          <p:nvPr userDrawn="1"/>
        </p:nvSpPr>
        <p:spPr>
          <a:xfrm>
            <a:off x="0" y="0"/>
            <a:ext cx="5295899" cy="6858000"/>
          </a:xfrm>
          <a:prstGeom prst="rect">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798690" y="2040520"/>
            <a:ext cx="4120444" cy="1818655"/>
          </a:xfrm>
        </p:spPr>
        <p:txBody>
          <a:bodyPr anchor="b">
            <a:noAutofit/>
          </a:bodyPr>
          <a:lstStyle>
            <a:lvl1pPr algn="l">
              <a:defRPr sz="5000" b="1">
                <a:solidFill>
                  <a:schemeClr val="bg1"/>
                </a:solidFill>
                <a:latin typeface="+mj-lt"/>
              </a:defRPr>
            </a:lvl1pPr>
          </a:lstStyle>
          <a:p>
            <a:r>
              <a:rPr lang="en-US" dirty="0"/>
              <a:t>CLICK TO ADD TITLE</a:t>
            </a:r>
          </a:p>
        </p:txBody>
      </p:sp>
      <p:sp>
        <p:nvSpPr>
          <p:cNvPr id="10" name="Text Placeholder 12">
            <a:extLst>
              <a:ext uri="{FF2B5EF4-FFF2-40B4-BE49-F238E27FC236}">
                <a16:creationId xmlns:a16="http://schemas.microsoft.com/office/drawing/2014/main" id="{1221857D-ECFA-4D4D-91DF-E36500791501}"/>
              </a:ext>
            </a:extLst>
          </p:cNvPr>
          <p:cNvSpPr>
            <a:spLocks noGrp="1"/>
          </p:cNvSpPr>
          <p:nvPr>
            <p:ph type="body" sz="quarter" idx="15" hasCustomPrompt="1"/>
          </p:nvPr>
        </p:nvSpPr>
        <p:spPr>
          <a:xfrm>
            <a:off x="798690" y="4031658"/>
            <a:ext cx="4120443" cy="338549"/>
          </a:xfrm>
        </p:spPr>
        <p:txBody>
          <a:bodyPr>
            <a:normAutofit/>
          </a:bodyPr>
          <a:lstStyle>
            <a:lvl1pPr marL="0" indent="0" algn="l">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11" name="Shape 62" title="Decorative">
            <a:extLst>
              <a:ext uri="{FF2B5EF4-FFF2-40B4-BE49-F238E27FC236}">
                <a16:creationId xmlns:a16="http://schemas.microsoft.com/office/drawing/2014/main" id="{E1A23DB6-E067-4A30-8C4B-98B452428518}"/>
              </a:ext>
            </a:extLst>
          </p:cNvPr>
          <p:cNvSpPr/>
          <p:nvPr userDrawn="1"/>
        </p:nvSpPr>
        <p:spPr>
          <a:xfrm rot="16200000" flipV="1">
            <a:off x="1893092" y="2764774"/>
            <a:ext cx="0" cy="2188806"/>
          </a:xfrm>
          <a:prstGeom prst="line">
            <a:avLst/>
          </a:prstGeom>
          <a:ln w="25400">
            <a:solidFill>
              <a:schemeClr val="bg1"/>
            </a:solidFill>
            <a:miter lim="400000"/>
          </a:ln>
        </p:spPr>
        <p:txBody>
          <a:bodyPr lIns="19050" tIns="19050" rIns="19050" bIns="19050" anchor="ctr"/>
          <a:lstStyle/>
          <a:p>
            <a:pPr algn="l">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5588500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a:lstStyle/>
          <a:p>
            <a:r>
              <a:rPr lang="en-US" smtClean="0"/>
              <a:t>Click icon to add picture</a:t>
            </a:r>
            <a:endParaRPr lang="en-US" dirty="0"/>
          </a:p>
        </p:txBody>
      </p:sp>
    </p:spTree>
    <p:extLst>
      <p:ext uri="{BB962C8B-B14F-4D97-AF65-F5344CB8AC3E}">
        <p14:creationId xmlns:p14="http://schemas.microsoft.com/office/powerpoint/2010/main" val="26320271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smtClean="0"/>
              <a:t>Click icon to add picture</a:t>
            </a:r>
            <a:endParaRPr lang="en-US" dirty="0"/>
          </a:p>
        </p:txBody>
      </p:sp>
      <p:sp>
        <p:nvSpPr>
          <p:cNvPr id="5"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chemeClr val="accent1"/>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smtClean="0"/>
              <a:t>Edit Master text styles</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2597402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smtClean="0"/>
              <a:t>Click icon to add picture</a:t>
            </a:r>
            <a:endParaRPr lang="en-US" dirty="0"/>
          </a:p>
        </p:txBody>
      </p:sp>
      <p:sp>
        <p:nvSpPr>
          <p:cNvPr id="3"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chemeClr val="accent2"/>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smtClean="0"/>
              <a:t>Edit Master text styles</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29559417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accent1"/>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smtClean="0"/>
              <a:t>Click icon to add picture</a:t>
            </a:r>
            <a:endParaRPr lang="en-US" dirty="0"/>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661472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0_Custom Layout">
    <p:bg>
      <p:bgPr>
        <a:solidFill>
          <a:schemeClr val="accent1"/>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3"/>
            <a:ext cx="12192000" cy="5497975"/>
          </a:xfrm>
        </p:spPr>
        <p:txBody>
          <a:bodyPr/>
          <a:lstStyle/>
          <a:p>
            <a:r>
              <a:rPr lang="en-US" smtClean="0"/>
              <a:t>Click icon to add picture</a:t>
            </a:r>
            <a:endParaRPr lang="en-US" dirty="0"/>
          </a:p>
        </p:txBody>
      </p:sp>
    </p:spTree>
    <p:extLst>
      <p:ext uri="{BB962C8B-B14F-4D97-AF65-F5344CB8AC3E}">
        <p14:creationId xmlns:p14="http://schemas.microsoft.com/office/powerpoint/2010/main" val="21259541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3_Custom Layout">
    <p:bg>
      <p:bgPr>
        <a:solidFill>
          <a:schemeClr val="accent2"/>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smtClean="0"/>
              <a:t>Click icon to add picture</a:t>
            </a:r>
            <a:endParaRPr lang="en-US" dirty="0"/>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40843891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4_Custom Layout">
    <p:bg>
      <p:bgPr>
        <a:solidFill>
          <a:schemeClr val="accent2"/>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3"/>
            <a:ext cx="12192000" cy="5497975"/>
          </a:xfrm>
        </p:spPr>
        <p:txBody>
          <a:bodyPr/>
          <a:lstStyle/>
          <a:p>
            <a:r>
              <a:rPr lang="en-US" smtClean="0"/>
              <a:t>Click icon to add picture</a:t>
            </a:r>
            <a:endParaRPr lang="en-US" dirty="0"/>
          </a:p>
        </p:txBody>
      </p:sp>
    </p:spTree>
    <p:extLst>
      <p:ext uri="{BB962C8B-B14F-4D97-AF65-F5344CB8AC3E}">
        <p14:creationId xmlns:p14="http://schemas.microsoft.com/office/powerpoint/2010/main" val="3382582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smtClean="0"/>
              <a:t>Click icon to add picture</a:t>
            </a:r>
            <a:endParaRPr lang="en-US" dirty="0"/>
          </a:p>
        </p:txBody>
      </p:sp>
      <p:sp>
        <p:nvSpPr>
          <p:cNvPr id="5" name="Rectangle 4"/>
          <p:cNvSpPr/>
          <p:nvPr userDrawn="1"/>
        </p:nvSpPr>
        <p:spPr>
          <a:xfrm>
            <a:off x="0" y="4735870"/>
            <a:ext cx="12192000" cy="150043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7136611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smtClean="0"/>
              <a:t>Click icon to add picture</a:t>
            </a:r>
            <a:endParaRPr lang="en-US" dirty="0"/>
          </a:p>
        </p:txBody>
      </p:sp>
      <p:sp>
        <p:nvSpPr>
          <p:cNvPr id="5" name="Rectangle 4" title="Decorative"/>
          <p:cNvSpPr/>
          <p:nvPr userDrawn="1"/>
        </p:nvSpPr>
        <p:spPr>
          <a:xfrm>
            <a:off x="0" y="4735870"/>
            <a:ext cx="12192000" cy="1500431"/>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0017970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smtClean="0"/>
              <a:t>Click icon to add picture</a:t>
            </a:r>
            <a:endParaRPr lang="en-US" dirty="0"/>
          </a:p>
        </p:txBody>
      </p:sp>
      <p:sp>
        <p:nvSpPr>
          <p:cNvPr id="5" name="Rectangle 4" title="Decorative"/>
          <p:cNvSpPr/>
          <p:nvPr userDrawn="1"/>
        </p:nvSpPr>
        <p:spPr>
          <a:xfrm>
            <a:off x="0" y="4735870"/>
            <a:ext cx="12192000" cy="1500431"/>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8263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8"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smtClean="0"/>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3872090" y="2905535"/>
            <a:ext cx="4120444" cy="891250"/>
          </a:xfrm>
        </p:spPr>
        <p:txBody>
          <a:bodyPr anchor="t">
            <a:noAutofit/>
          </a:bodyPr>
          <a:lstStyle>
            <a:lvl1pPr algn="ctr">
              <a:defRPr sz="5000" b="1">
                <a:solidFill>
                  <a:schemeClr val="bg1"/>
                </a:solidFill>
                <a:latin typeface="+mj-lt"/>
              </a:defRPr>
            </a:lvl1pPr>
          </a:lstStyle>
          <a:p>
            <a:r>
              <a:rPr lang="en-US" dirty="0"/>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3872090" y="3993558"/>
            <a:ext cx="4120443"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WWW.WEBSITENAME.COM</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5932310" y="2726675"/>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2" name="Rectangle 1" title="Decorative"/>
          <p:cNvSpPr/>
          <p:nvPr userDrawn="1"/>
        </p:nvSpPr>
        <p:spPr>
          <a:xfrm>
            <a:off x="3872089" y="860778"/>
            <a:ext cx="4120444"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916583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2"/>
            </a:solidFill>
            <a:ln w="12700">
              <a:miter lim="400000"/>
            </a:ln>
            <a:extLst>
              <a:ext uri="{C572A759-6A51-4108-AA02-DFA0A04FC94B}">
                <ma14:wrappingTextBoxFlag xmlns="" xmlns:ma14="http://schemas.microsoft.com/office/mac/drawingml/2011/main"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2">
                    <a:lumMod val="75000"/>
                    <a:lumOff val="25000"/>
                    <a:alpha val="20000"/>
                  </a:schemeClr>
                </a:solidFill>
                <a:latin typeface="+mj-lt"/>
                <a:cs typeface="Arial" panose="020B0604020202020204" pitchFamily="34" charset="0"/>
              </a:defRPr>
            </a:lvl1pPr>
          </a:lstStyle>
          <a:p>
            <a:pPr lvl="0"/>
            <a:r>
              <a:rPr lang="en-US" dirty="0"/>
              <a:t>1</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2948043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7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1">
                    <a:lumMod val="60000"/>
                    <a:lumOff val="40000"/>
                    <a:alpha val="20000"/>
                  </a:schemeClr>
                </a:solidFill>
                <a:latin typeface="+mj-lt"/>
                <a:cs typeface="Arial" panose="020B0604020202020204" pitchFamily="34" charset="0"/>
              </a:defRPr>
            </a:lvl1pPr>
          </a:lstStyle>
          <a:p>
            <a:pPr lvl="0"/>
            <a:r>
              <a:rPr lang="en-US" dirty="0"/>
              <a:t>2</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26495172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8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4"/>
            </a:solidFill>
            <a:ln w="12700">
              <a:miter lim="400000"/>
            </a:ln>
            <a:extLst>
              <a:ext uri="{C572A759-6A51-4108-AA02-DFA0A04FC94B}">
                <ma14:wrappingTextBoxFlag xmlns="" xmlns:ma14="http://schemas.microsoft.com/office/mac/drawingml/2011/main"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4">
                    <a:lumMod val="40000"/>
                    <a:lumOff val="60000"/>
                    <a:alpha val="20000"/>
                  </a:schemeClr>
                </a:solidFill>
                <a:latin typeface="+mj-lt"/>
                <a:cs typeface="Arial" panose="020B0604020202020204" pitchFamily="34" charset="0"/>
              </a:defRPr>
            </a:lvl1pPr>
          </a:lstStyle>
          <a:p>
            <a:pPr lvl="0"/>
            <a:r>
              <a:rPr lang="en-US" dirty="0"/>
              <a:t>3</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36834422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9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2">
              <a:lumMod val="75000"/>
              <a:lumOff val="25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1</a:t>
            </a:r>
          </a:p>
        </p:txBody>
      </p:sp>
    </p:spTree>
    <p:extLst>
      <p:ext uri="{BB962C8B-B14F-4D97-AF65-F5344CB8AC3E}">
        <p14:creationId xmlns:p14="http://schemas.microsoft.com/office/powerpoint/2010/main" val="40552306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6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1">
              <a:lumMod val="60000"/>
              <a:lumOff val="40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2</a:t>
            </a:r>
          </a:p>
        </p:txBody>
      </p:sp>
    </p:spTree>
    <p:extLst>
      <p:ext uri="{BB962C8B-B14F-4D97-AF65-F5344CB8AC3E}">
        <p14:creationId xmlns:p14="http://schemas.microsoft.com/office/powerpoint/2010/main" val="11717688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0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4">
              <a:lumMod val="40000"/>
              <a:lumOff val="60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2</a:t>
            </a:r>
          </a:p>
        </p:txBody>
      </p:sp>
    </p:spTree>
    <p:extLst>
      <p:ext uri="{BB962C8B-B14F-4D97-AF65-F5344CB8AC3E}">
        <p14:creationId xmlns:p14="http://schemas.microsoft.com/office/powerpoint/2010/main" val="27217497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9791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0" y="0"/>
            <a:ext cx="6057900" cy="6857995"/>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smtClean="0"/>
              <a:t>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smtClean="0"/>
              <a:t>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smtClean="0"/>
              <a:t>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smtClean="0"/>
              <a:t>Edit Master text styles</a:t>
            </a:r>
          </a:p>
        </p:txBody>
      </p:sp>
      <p:sp>
        <p:nvSpPr>
          <p:cNvPr id="15"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6749917" y="1002146"/>
            <a:ext cx="885235" cy="885235"/>
          </a:xfrm>
          <a:prstGeom prst="ellipse">
            <a:avLst/>
          </a:prstGeom>
          <a:solidFill>
            <a:schemeClr val="bg1"/>
          </a:solidFill>
          <a:ln w="19050">
            <a:noFill/>
          </a:ln>
        </p:spPr>
        <p:txBody>
          <a:bodyPr>
            <a:normAutofit/>
          </a:bodyPr>
          <a:lstStyle>
            <a:lvl1pPr>
              <a:defRPr sz="800"/>
            </a:lvl1pPr>
          </a:lstStyle>
          <a:p>
            <a:r>
              <a:rPr lang="en-US" noProof="0" smtClean="0"/>
              <a:t>Click icon to add picture</a:t>
            </a:r>
            <a:endParaRPr lang="en-US" noProof="0" dirty="0"/>
          </a:p>
        </p:txBody>
      </p:sp>
      <p:sp>
        <p:nvSpPr>
          <p:cNvPr id="21" name="Picture Placeholder 5" title="Decorative">
            <a:extLst>
              <a:ext uri="{FF2B5EF4-FFF2-40B4-BE49-F238E27FC236}">
                <a16:creationId xmlns:a16="http://schemas.microsoft.com/office/drawing/2014/main" id="{44A0EDB5-B80A-4225-9741-99690ADBCE8D}"/>
              </a:ext>
            </a:extLst>
          </p:cNvPr>
          <p:cNvSpPr>
            <a:spLocks noGrp="1"/>
          </p:cNvSpPr>
          <p:nvPr>
            <p:ph type="pic" sz="quarter" idx="14"/>
          </p:nvPr>
        </p:nvSpPr>
        <p:spPr>
          <a:xfrm>
            <a:off x="6749917" y="2291505"/>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smtClean="0"/>
              <a:t>Click icon to add picture</a:t>
            </a:r>
            <a:endParaRPr lang="en-US" noProof="0" dirty="0"/>
          </a:p>
        </p:txBody>
      </p:sp>
      <p:sp>
        <p:nvSpPr>
          <p:cNvPr id="22" name="Picture Placeholder 5" title="Decorative">
            <a:extLst>
              <a:ext uri="{FF2B5EF4-FFF2-40B4-BE49-F238E27FC236}">
                <a16:creationId xmlns:a16="http://schemas.microsoft.com/office/drawing/2014/main" id="{E5C18081-A6EE-421D-96AC-0A7FA46F744A}"/>
              </a:ext>
            </a:extLst>
          </p:cNvPr>
          <p:cNvSpPr>
            <a:spLocks noGrp="1"/>
          </p:cNvSpPr>
          <p:nvPr>
            <p:ph type="pic" sz="quarter" idx="15"/>
          </p:nvPr>
        </p:nvSpPr>
        <p:spPr>
          <a:xfrm>
            <a:off x="6749917" y="3580864"/>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smtClean="0"/>
              <a:t>Click icon to add picture</a:t>
            </a:r>
            <a:endParaRPr lang="en-US" noProof="0" dirty="0"/>
          </a:p>
        </p:txBody>
      </p:sp>
      <p:sp>
        <p:nvSpPr>
          <p:cNvPr id="23" name="Picture Placeholder 5" title="Decorative">
            <a:extLst>
              <a:ext uri="{FF2B5EF4-FFF2-40B4-BE49-F238E27FC236}">
                <a16:creationId xmlns:a16="http://schemas.microsoft.com/office/drawing/2014/main" id="{1D21CB0A-3210-4B51-85A0-5111AEBA214F}"/>
              </a:ext>
            </a:extLst>
          </p:cNvPr>
          <p:cNvSpPr>
            <a:spLocks noGrp="1"/>
          </p:cNvSpPr>
          <p:nvPr>
            <p:ph type="pic" sz="quarter" idx="16"/>
          </p:nvPr>
        </p:nvSpPr>
        <p:spPr>
          <a:xfrm>
            <a:off x="6749917" y="4870223"/>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smtClean="0"/>
              <a:t>Click icon to add picture</a:t>
            </a:r>
            <a:endParaRPr lang="en-US" noProof="0" dirty="0"/>
          </a:p>
        </p:txBody>
      </p:sp>
      <p:sp>
        <p:nvSpPr>
          <p:cNvPr id="2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solidFill>
                  <a:schemeClr val="bg1"/>
                </a:solidFill>
              </a:defRPr>
            </a:lvl1pPr>
          </a:lstStyle>
          <a:p>
            <a:r>
              <a:rPr lang="en-US" noProof="0"/>
              <a:t>Click to Add Slide Title Here</a:t>
            </a:r>
          </a:p>
        </p:txBody>
      </p:sp>
      <p:sp>
        <p:nvSpPr>
          <p:cNvPr id="25"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bg1"/>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6"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498661"/>
            <a:ext cx="4008438" cy="2560899"/>
          </a:xfrm>
        </p:spPr>
        <p:txBody>
          <a:bodyPr lIns="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noProof="0" smtClean="0"/>
              <a:t>Edit Master text styles</a:t>
            </a:r>
          </a:p>
        </p:txBody>
      </p:sp>
      <p:sp>
        <p:nvSpPr>
          <p:cNvPr id="27"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2124643"/>
            <a:ext cx="0" cy="2188806"/>
          </a:xfrm>
          <a:prstGeom prst="line">
            <a:avLst/>
          </a:prstGeom>
          <a:ln w="76200">
            <a:solidFill>
              <a:schemeClr val="accent2">
                <a:lumMod val="50000"/>
                <a:lumOff val="5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solidFill>
                <a:schemeClr val="bg1"/>
              </a:solidFill>
            </a:endParaRPr>
          </a:p>
        </p:txBody>
      </p:sp>
    </p:spTree>
    <p:extLst>
      <p:ext uri="{BB962C8B-B14F-4D97-AF65-F5344CB8AC3E}">
        <p14:creationId xmlns:p14="http://schemas.microsoft.com/office/powerpoint/2010/main" val="4144426491"/>
      </p:ext>
    </p:extLst>
  </p:cSld>
  <p:clrMapOvr>
    <a:masterClrMapping/>
  </p:clrMapOvr>
  <p:extLst>
    <p:ext uri="{DCECCB84-F9BA-43D5-87BE-67443E8EF086}">
      <p15:sldGuideLst xmlns:p15="http://schemas.microsoft.com/office/powerpoint/2012/main">
        <p15:guide id="1" orient="horz" pos="2160">
          <p15:clr>
            <a:srgbClr val="FBAE40"/>
          </p15:clr>
        </p15:guide>
        <p15:guide id="2" pos="5382">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58980"/>
            <a:ext cx="3977648" cy="731694"/>
          </a:xfrm>
        </p:spPr>
        <p:txBody>
          <a:bodyPr anchor="ctr">
            <a:normAutofit/>
          </a:bodyPr>
          <a:lstStyle>
            <a:lvl1pPr marL="0" indent="0">
              <a:buNone/>
              <a:defRPr sz="1400"/>
            </a:lvl1pPr>
          </a:lstStyle>
          <a:p>
            <a:pPr lvl="0"/>
            <a:r>
              <a:rPr lang="en-US" noProof="0" smtClean="0"/>
              <a:t>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smtClean="0"/>
              <a:t>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smtClean="0"/>
              <a:t>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smtClean="0"/>
              <a:t>Edit Master text styles</a:t>
            </a:r>
          </a:p>
        </p:txBody>
      </p:sp>
      <p:sp>
        <p:nvSpPr>
          <p:cNvPr id="1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lvl1pPr>
          </a:lstStyle>
          <a:p>
            <a:r>
              <a:rPr lang="en-US" noProof="0"/>
              <a:t>Click to Add Slide Title Here</a:t>
            </a:r>
          </a:p>
        </p:txBody>
      </p:sp>
      <p:sp>
        <p:nvSpPr>
          <p:cNvPr id="20"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4"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498661"/>
            <a:ext cx="4008438" cy="2560899"/>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noProof="0" smtClean="0"/>
              <a:t>Edit Master text styles</a:t>
            </a:r>
          </a:p>
        </p:txBody>
      </p:sp>
      <p:sp>
        <p:nvSpPr>
          <p:cNvPr id="2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2124643"/>
            <a:ext cx="0" cy="2188806"/>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2" name="Oval 1">
            <a:extLst>
              <a:ext uri="{FF2B5EF4-FFF2-40B4-BE49-F238E27FC236}">
                <a16:creationId xmlns:a16="http://schemas.microsoft.com/office/drawing/2014/main" id="{7E5B409A-28A1-4F13-9C1C-E15291930DF1}"/>
              </a:ext>
            </a:extLst>
          </p:cNvPr>
          <p:cNvSpPr/>
          <p:nvPr userDrawn="1"/>
        </p:nvSpPr>
        <p:spPr>
          <a:xfrm>
            <a:off x="6721671" y="1047456"/>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Oval 16">
            <a:extLst>
              <a:ext uri="{FF2B5EF4-FFF2-40B4-BE49-F238E27FC236}">
                <a16:creationId xmlns:a16="http://schemas.microsoft.com/office/drawing/2014/main" id="{B0A9508C-D302-4643-AFFA-37BE20A4CF91}"/>
              </a:ext>
            </a:extLst>
          </p:cNvPr>
          <p:cNvSpPr/>
          <p:nvPr userDrawn="1"/>
        </p:nvSpPr>
        <p:spPr>
          <a:xfrm>
            <a:off x="6721671" y="2342488"/>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Oval 25">
            <a:extLst>
              <a:ext uri="{FF2B5EF4-FFF2-40B4-BE49-F238E27FC236}">
                <a16:creationId xmlns:a16="http://schemas.microsoft.com/office/drawing/2014/main" id="{3C430BF1-F654-4C13-9094-97AE78B80696}"/>
              </a:ext>
            </a:extLst>
          </p:cNvPr>
          <p:cNvSpPr/>
          <p:nvPr userDrawn="1"/>
        </p:nvSpPr>
        <p:spPr>
          <a:xfrm>
            <a:off x="6721671" y="3644740"/>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Oval 26">
            <a:extLst>
              <a:ext uri="{FF2B5EF4-FFF2-40B4-BE49-F238E27FC236}">
                <a16:creationId xmlns:a16="http://schemas.microsoft.com/office/drawing/2014/main" id="{94F3E6A2-CCB8-4870-9797-40002216D2B3}"/>
              </a:ext>
            </a:extLst>
          </p:cNvPr>
          <p:cNvSpPr/>
          <p:nvPr userDrawn="1"/>
        </p:nvSpPr>
        <p:spPr>
          <a:xfrm>
            <a:off x="6721671" y="4935469"/>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3">
            <a:extLst>
              <a:ext uri="{FF2B5EF4-FFF2-40B4-BE49-F238E27FC236}">
                <a16:creationId xmlns:a16="http://schemas.microsoft.com/office/drawing/2014/main" id="{83725AD6-E3CC-4FAC-94F3-1F4CB56D222F}"/>
              </a:ext>
            </a:extLst>
          </p:cNvPr>
          <p:cNvSpPr>
            <a:spLocks noGrp="1"/>
          </p:cNvSpPr>
          <p:nvPr>
            <p:ph type="pic" sz="quarter" idx="21"/>
          </p:nvPr>
        </p:nvSpPr>
        <p:spPr>
          <a:xfrm>
            <a:off x="6874411" y="1200196"/>
            <a:ext cx="449262" cy="449263"/>
          </a:xfrm>
        </p:spPr>
        <p:txBody>
          <a:bodyPr anchor="ctr">
            <a:normAutofit/>
          </a:bodyPr>
          <a:lstStyle>
            <a:lvl1pPr marL="0" indent="0" algn="ctr">
              <a:buNone/>
              <a:defRPr sz="700">
                <a:solidFill>
                  <a:schemeClr val="bg1"/>
                </a:solidFill>
              </a:defRPr>
            </a:lvl1pPr>
          </a:lstStyle>
          <a:p>
            <a:r>
              <a:rPr lang="en-US" noProof="0" smtClean="0"/>
              <a:t>Click icon to add picture</a:t>
            </a:r>
            <a:endParaRPr lang="en-US" noProof="0" dirty="0"/>
          </a:p>
        </p:txBody>
      </p:sp>
      <p:sp>
        <p:nvSpPr>
          <p:cNvPr id="28" name="Picture Placeholder 3">
            <a:extLst>
              <a:ext uri="{FF2B5EF4-FFF2-40B4-BE49-F238E27FC236}">
                <a16:creationId xmlns:a16="http://schemas.microsoft.com/office/drawing/2014/main" id="{C80D4B49-1275-4A83-A987-EC233FB6CC38}"/>
              </a:ext>
            </a:extLst>
          </p:cNvPr>
          <p:cNvSpPr>
            <a:spLocks noGrp="1"/>
          </p:cNvSpPr>
          <p:nvPr>
            <p:ph type="pic" sz="quarter" idx="22"/>
          </p:nvPr>
        </p:nvSpPr>
        <p:spPr>
          <a:xfrm>
            <a:off x="6874411" y="2506752"/>
            <a:ext cx="449262" cy="449263"/>
          </a:xfrm>
        </p:spPr>
        <p:txBody>
          <a:bodyPr anchor="ctr">
            <a:normAutofit/>
          </a:bodyPr>
          <a:lstStyle>
            <a:lvl1pPr marL="0" indent="0" algn="ctr">
              <a:buNone/>
              <a:defRPr sz="700">
                <a:solidFill>
                  <a:schemeClr val="bg1"/>
                </a:solidFill>
              </a:defRPr>
            </a:lvl1pPr>
          </a:lstStyle>
          <a:p>
            <a:r>
              <a:rPr lang="en-US" noProof="0" smtClean="0"/>
              <a:t>Click icon to add picture</a:t>
            </a:r>
            <a:endParaRPr lang="en-US" noProof="0" dirty="0"/>
          </a:p>
        </p:txBody>
      </p:sp>
      <p:sp>
        <p:nvSpPr>
          <p:cNvPr id="29" name="Picture Placeholder 3">
            <a:extLst>
              <a:ext uri="{FF2B5EF4-FFF2-40B4-BE49-F238E27FC236}">
                <a16:creationId xmlns:a16="http://schemas.microsoft.com/office/drawing/2014/main" id="{7B475AE2-C1A9-4191-A31B-5D6893397E23}"/>
              </a:ext>
            </a:extLst>
          </p:cNvPr>
          <p:cNvSpPr>
            <a:spLocks noGrp="1"/>
          </p:cNvSpPr>
          <p:nvPr>
            <p:ph type="pic" sz="quarter" idx="23"/>
          </p:nvPr>
        </p:nvSpPr>
        <p:spPr>
          <a:xfrm>
            <a:off x="6874411" y="3797479"/>
            <a:ext cx="449262" cy="449263"/>
          </a:xfrm>
        </p:spPr>
        <p:txBody>
          <a:bodyPr anchor="ctr">
            <a:normAutofit/>
          </a:bodyPr>
          <a:lstStyle>
            <a:lvl1pPr marL="0" indent="0" algn="ctr">
              <a:buNone/>
              <a:defRPr sz="700">
                <a:solidFill>
                  <a:schemeClr val="bg1"/>
                </a:solidFill>
              </a:defRPr>
            </a:lvl1pPr>
          </a:lstStyle>
          <a:p>
            <a:r>
              <a:rPr lang="en-US" noProof="0" smtClean="0"/>
              <a:t>Click icon to add picture</a:t>
            </a:r>
            <a:endParaRPr lang="en-US" noProof="0" dirty="0"/>
          </a:p>
        </p:txBody>
      </p:sp>
      <p:sp>
        <p:nvSpPr>
          <p:cNvPr id="30" name="Picture Placeholder 3">
            <a:extLst>
              <a:ext uri="{FF2B5EF4-FFF2-40B4-BE49-F238E27FC236}">
                <a16:creationId xmlns:a16="http://schemas.microsoft.com/office/drawing/2014/main" id="{C29F28E2-C28B-447C-818F-8676A82EEAA9}"/>
              </a:ext>
            </a:extLst>
          </p:cNvPr>
          <p:cNvSpPr>
            <a:spLocks noGrp="1"/>
          </p:cNvSpPr>
          <p:nvPr>
            <p:ph type="pic" sz="quarter" idx="24"/>
          </p:nvPr>
        </p:nvSpPr>
        <p:spPr>
          <a:xfrm>
            <a:off x="6874411" y="5088208"/>
            <a:ext cx="449262" cy="449263"/>
          </a:xfrm>
        </p:spPr>
        <p:txBody>
          <a:bodyPr anchor="ctr">
            <a:normAutofit/>
          </a:bodyPr>
          <a:lstStyle>
            <a:lvl1pPr marL="0" indent="0" algn="ctr">
              <a:buNone/>
              <a:defRPr sz="700">
                <a:solidFill>
                  <a:schemeClr val="bg1"/>
                </a:solidFill>
              </a:defRPr>
            </a:lvl1pPr>
          </a:lstStyle>
          <a:p>
            <a:r>
              <a:rPr lang="en-US" noProof="0" smtClean="0"/>
              <a:t>Click icon to add picture</a:t>
            </a:r>
            <a:endParaRPr lang="en-US" noProof="0" dirty="0"/>
          </a:p>
        </p:txBody>
      </p:sp>
    </p:spTree>
    <p:extLst>
      <p:ext uri="{BB962C8B-B14F-4D97-AF65-F5344CB8AC3E}">
        <p14:creationId xmlns:p14="http://schemas.microsoft.com/office/powerpoint/2010/main" val="2219225103"/>
      </p:ext>
    </p:extLst>
  </p:cSld>
  <p:clrMapOvr>
    <a:masterClrMapping/>
  </p:clrMapOvr>
  <p:extLst>
    <p:ext uri="{DCECCB84-F9BA-43D5-87BE-67443E8EF086}">
      <p15:sldGuideLst xmlns:p15="http://schemas.microsoft.com/office/powerpoint/2012/main">
        <p15:guide id="1" orient="horz" pos="2160">
          <p15:clr>
            <a:srgbClr val="FBAE40"/>
          </p15:clr>
        </p15:guide>
        <p15:guide id="2" pos="3863">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0" y="3721472"/>
            <a:ext cx="12192000" cy="3136523"/>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vl1pPr>
          </a:lstStyle>
          <a:p>
            <a:r>
              <a:rPr lang="en-US" noProof="0"/>
              <a:t>Click to Add Slide Title Here</a:t>
            </a:r>
          </a:p>
        </p:txBody>
      </p:sp>
      <p:sp>
        <p:nvSpPr>
          <p:cNvPr id="6" name="Picture Placeholder 5" title="Decorative">
            <a:extLst>
              <a:ext uri="{FF2B5EF4-FFF2-40B4-BE49-F238E27FC236}">
                <a16:creationId xmlns:a16="http://schemas.microsoft.com/office/drawing/2014/main" id="{8C7AA169-6546-4620-BD7B-7B36553C28F7}"/>
              </a:ext>
            </a:extLst>
          </p:cNvPr>
          <p:cNvSpPr>
            <a:spLocks noGrp="1"/>
          </p:cNvSpPr>
          <p:nvPr>
            <p:ph type="pic" sz="quarter" idx="13"/>
          </p:nvPr>
        </p:nvSpPr>
        <p:spPr>
          <a:xfrm>
            <a:off x="1378803" y="2592710"/>
            <a:ext cx="973759" cy="973759"/>
          </a:xfrm>
          <a:prstGeom prst="ellipse">
            <a:avLst/>
          </a:prstGeom>
          <a:solidFill>
            <a:schemeClr val="bg1"/>
          </a:solidFill>
          <a:ln w="19050">
            <a:noFill/>
          </a:ln>
        </p:spPr>
        <p:txBody>
          <a:bodyPr>
            <a:normAutofit/>
          </a:bodyPr>
          <a:lstStyle>
            <a:lvl1pPr>
              <a:defRPr sz="800"/>
            </a:lvl1pPr>
          </a:lstStyle>
          <a:p>
            <a:r>
              <a:rPr lang="en-US" noProof="0" smtClean="0"/>
              <a:t>Click icon to add picture</a:t>
            </a:r>
            <a:endParaRPr lang="en-US" noProof="0" dirty="0"/>
          </a:p>
        </p:txBody>
      </p:sp>
      <p:sp>
        <p:nvSpPr>
          <p:cNvPr id="11" name="Picture Placeholder 5" title="Decorative">
            <a:extLst>
              <a:ext uri="{FF2B5EF4-FFF2-40B4-BE49-F238E27FC236}">
                <a16:creationId xmlns:a16="http://schemas.microsoft.com/office/drawing/2014/main" id="{CE9C16DA-A24B-4516-BCC8-C747730478D8}"/>
              </a:ext>
            </a:extLst>
          </p:cNvPr>
          <p:cNvSpPr>
            <a:spLocks noGrp="1"/>
          </p:cNvSpPr>
          <p:nvPr>
            <p:ph type="pic" sz="quarter" idx="14"/>
          </p:nvPr>
        </p:nvSpPr>
        <p:spPr>
          <a:xfrm>
            <a:off x="422610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smtClean="0"/>
              <a:t>Click icon to add picture</a:t>
            </a:r>
            <a:endParaRPr lang="en-US" noProof="0" dirty="0"/>
          </a:p>
        </p:txBody>
      </p:sp>
      <p:sp>
        <p:nvSpPr>
          <p:cNvPr id="13" name="Picture Placeholder 5" title="Decorative">
            <a:extLst>
              <a:ext uri="{FF2B5EF4-FFF2-40B4-BE49-F238E27FC236}">
                <a16:creationId xmlns:a16="http://schemas.microsoft.com/office/drawing/2014/main" id="{A498122E-BB6F-4765-B85E-6410B9CE17AC}"/>
              </a:ext>
            </a:extLst>
          </p:cNvPr>
          <p:cNvSpPr>
            <a:spLocks noGrp="1"/>
          </p:cNvSpPr>
          <p:nvPr>
            <p:ph type="pic" sz="quarter" idx="15"/>
          </p:nvPr>
        </p:nvSpPr>
        <p:spPr>
          <a:xfrm>
            <a:off x="7073413"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smtClean="0"/>
              <a:t>Click icon to add picture</a:t>
            </a:r>
            <a:endParaRPr lang="en-US" noProof="0" dirty="0"/>
          </a:p>
        </p:txBody>
      </p:sp>
      <p:sp>
        <p:nvSpPr>
          <p:cNvPr id="14" name="Picture Placeholder 5" title="Decorative">
            <a:extLst>
              <a:ext uri="{FF2B5EF4-FFF2-40B4-BE49-F238E27FC236}">
                <a16:creationId xmlns:a16="http://schemas.microsoft.com/office/drawing/2014/main" id="{D19B2F25-5E98-4166-8476-BE599D16121D}"/>
              </a:ext>
            </a:extLst>
          </p:cNvPr>
          <p:cNvSpPr>
            <a:spLocks noGrp="1"/>
          </p:cNvSpPr>
          <p:nvPr>
            <p:ph type="pic" sz="quarter" idx="16"/>
          </p:nvPr>
        </p:nvSpPr>
        <p:spPr>
          <a:xfrm>
            <a:off x="992071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smtClean="0"/>
              <a:t>Click icon to add picture</a:t>
            </a:r>
            <a:endParaRPr lang="en-US"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3920809"/>
            <a:ext cx="2469806" cy="731694"/>
          </a:xfrm>
        </p:spPr>
        <p:txBody>
          <a:bodyPr anchor="t">
            <a:normAutofit/>
          </a:bodyPr>
          <a:lstStyle>
            <a:lvl1pPr marL="0" indent="0" algn="ctr">
              <a:buNone/>
              <a:defRPr sz="1400">
                <a:solidFill>
                  <a:schemeClr val="bg1"/>
                </a:solidFill>
              </a:defRPr>
            </a:lvl1pPr>
          </a:lstStyle>
          <a:p>
            <a:pPr lvl="0"/>
            <a:r>
              <a:rPr lang="en-US" noProof="0" smtClean="0"/>
              <a:t>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3923752"/>
            <a:ext cx="2469806" cy="731694"/>
          </a:xfrm>
        </p:spPr>
        <p:txBody>
          <a:bodyPr anchor="t">
            <a:normAutofit/>
          </a:bodyPr>
          <a:lstStyle>
            <a:lvl1pPr marL="0" indent="0" algn="ctr">
              <a:buNone/>
              <a:defRPr sz="1400">
                <a:solidFill>
                  <a:schemeClr val="bg1"/>
                </a:solidFill>
              </a:defRPr>
            </a:lvl1pPr>
          </a:lstStyle>
          <a:p>
            <a:pPr lvl="0"/>
            <a:r>
              <a:rPr lang="en-US" noProof="0" smtClean="0"/>
              <a:t>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3920809"/>
            <a:ext cx="2469806" cy="731694"/>
          </a:xfrm>
        </p:spPr>
        <p:txBody>
          <a:bodyPr anchor="t">
            <a:normAutofit/>
          </a:bodyPr>
          <a:lstStyle>
            <a:lvl1pPr marL="0" indent="0" algn="ctr">
              <a:buNone/>
              <a:defRPr sz="1400">
                <a:solidFill>
                  <a:schemeClr val="bg1"/>
                </a:solidFill>
              </a:defRPr>
            </a:lvl1pPr>
          </a:lstStyle>
          <a:p>
            <a:pPr lvl="0"/>
            <a:r>
              <a:rPr lang="en-US" noProof="0" smtClean="0"/>
              <a:t>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3916626"/>
            <a:ext cx="2469806" cy="731694"/>
          </a:xfrm>
        </p:spPr>
        <p:txBody>
          <a:bodyPr anchor="t">
            <a:normAutofit/>
          </a:bodyPr>
          <a:lstStyle>
            <a:lvl1pPr marL="0" indent="0" algn="ctr">
              <a:buNone/>
              <a:defRPr sz="1400">
                <a:solidFill>
                  <a:schemeClr val="bg1"/>
                </a:solidFill>
              </a:defRPr>
            </a:lvl1pPr>
          </a:lstStyle>
          <a:p>
            <a:pPr lvl="0"/>
            <a:r>
              <a:rPr lang="en-US" noProof="0" smtClean="0"/>
              <a:t>Edit Master text styles</a:t>
            </a:r>
          </a:p>
        </p:txBody>
      </p:sp>
      <p:sp>
        <p:nvSpPr>
          <p:cNvPr id="20"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668544" y="1489701"/>
            <a:ext cx="10854914" cy="541483"/>
          </a:xfrm>
        </p:spPr>
        <p:txBody>
          <a:bodyPr lIns="0">
            <a:noAutofit/>
          </a:bodyPr>
          <a:lstStyle>
            <a:lvl1pPr marL="0" indent="0" algn="ctr">
              <a:lnSpc>
                <a:spcPct val="100000"/>
              </a:lnSpc>
              <a:buNone/>
              <a:defRPr sz="1400">
                <a:latin typeface="+mj-lt"/>
                <a:cs typeface="Arial" panose="020B0604020202020204" pitchFamily="34" charset="0"/>
              </a:defRPr>
            </a:lvl1pPr>
          </a:lstStyle>
          <a:p>
            <a:pPr lvl="0"/>
            <a:r>
              <a:rPr lang="en-US" noProof="0" smtClean="0"/>
              <a:t>Edit Master text styles</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638410284"/>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with Image">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238104" y="860778"/>
            <a:ext cx="9715792"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533285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4601529"/>
            <a:ext cx="2469806" cy="1562154"/>
          </a:xfrm>
        </p:spPr>
        <p:txBody>
          <a:bodyPr anchor="t">
            <a:normAutofit/>
          </a:bodyPr>
          <a:lstStyle>
            <a:lvl1pPr marL="0" indent="0" algn="ctr">
              <a:buNone/>
              <a:defRPr sz="1400"/>
            </a:lvl1pPr>
          </a:lstStyle>
          <a:p>
            <a:pPr lvl="0"/>
            <a:r>
              <a:rPr lang="en-US" noProof="0" smtClean="0"/>
              <a:t>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4604472"/>
            <a:ext cx="2469806" cy="1562154"/>
          </a:xfrm>
        </p:spPr>
        <p:txBody>
          <a:bodyPr anchor="t">
            <a:normAutofit/>
          </a:bodyPr>
          <a:lstStyle>
            <a:lvl1pPr marL="0" indent="0" algn="ctr">
              <a:buNone/>
              <a:defRPr sz="1400"/>
            </a:lvl1pPr>
          </a:lstStyle>
          <a:p>
            <a:pPr lvl="0"/>
            <a:r>
              <a:rPr lang="en-US" noProof="0" smtClean="0"/>
              <a:t>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4601529"/>
            <a:ext cx="2469806" cy="1562154"/>
          </a:xfrm>
        </p:spPr>
        <p:txBody>
          <a:bodyPr anchor="t">
            <a:normAutofit/>
          </a:bodyPr>
          <a:lstStyle>
            <a:lvl1pPr marL="0" indent="0" algn="ctr">
              <a:buNone/>
              <a:defRPr sz="1400"/>
            </a:lvl1pPr>
          </a:lstStyle>
          <a:p>
            <a:pPr lvl="0"/>
            <a:r>
              <a:rPr lang="en-US" noProof="0" smtClean="0"/>
              <a:t>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4597346"/>
            <a:ext cx="2469806" cy="1562154"/>
          </a:xfrm>
        </p:spPr>
        <p:txBody>
          <a:bodyPr anchor="t">
            <a:normAutofit/>
          </a:bodyPr>
          <a:lstStyle>
            <a:lvl1pPr marL="0" indent="0" algn="ctr">
              <a:buNone/>
              <a:defRPr sz="1400"/>
            </a:lvl1pPr>
          </a:lstStyle>
          <a:p>
            <a:pPr lvl="0"/>
            <a:r>
              <a:rPr lang="en-US" noProof="0" smtClean="0"/>
              <a:t>Edit Master text styles</a:t>
            </a:r>
          </a:p>
        </p:txBody>
      </p:sp>
      <p:sp>
        <p:nvSpPr>
          <p:cNvPr id="12"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vl1pPr>
          </a:lstStyle>
          <a:p>
            <a:r>
              <a:rPr lang="en-US" noProof="0"/>
              <a:t>Click to Add Slide Title Here</a:t>
            </a:r>
          </a:p>
        </p:txBody>
      </p:sp>
      <p:sp>
        <p:nvSpPr>
          <p:cNvPr id="15"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668544" y="1489701"/>
            <a:ext cx="10854914" cy="731691"/>
          </a:xfrm>
        </p:spPr>
        <p:txBody>
          <a:bodyPr lIns="0">
            <a:noAutofit/>
          </a:bodyPr>
          <a:lstStyle>
            <a:lvl1pPr marL="0" indent="0" algn="ctr">
              <a:lnSpc>
                <a:spcPct val="100000"/>
              </a:lnSpc>
              <a:buNone/>
              <a:defRPr sz="1400">
                <a:latin typeface="+mj-lt"/>
                <a:cs typeface="Arial" panose="020B0604020202020204" pitchFamily="34" charset="0"/>
              </a:defRPr>
            </a:lvl1pPr>
          </a:lstStyle>
          <a:p>
            <a:pPr lvl="0"/>
            <a:r>
              <a:rPr lang="en-US" noProof="0" smtClean="0"/>
              <a:t>Edit Master text styles</a:t>
            </a:r>
          </a:p>
        </p:txBody>
      </p:sp>
      <p:sp>
        <p:nvSpPr>
          <p:cNvPr id="17"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20" name="Oval 19">
            <a:extLst>
              <a:ext uri="{FF2B5EF4-FFF2-40B4-BE49-F238E27FC236}">
                <a16:creationId xmlns:a16="http://schemas.microsoft.com/office/drawing/2014/main" id="{7D7457D0-C252-49A3-9635-C29B38A49BDC}"/>
              </a:ext>
            </a:extLst>
          </p:cNvPr>
          <p:cNvSpPr/>
          <p:nvPr userDrawn="1"/>
        </p:nvSpPr>
        <p:spPr>
          <a:xfrm>
            <a:off x="117962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Oval 20">
            <a:extLst>
              <a:ext uri="{FF2B5EF4-FFF2-40B4-BE49-F238E27FC236}">
                <a16:creationId xmlns:a16="http://schemas.microsoft.com/office/drawing/2014/main" id="{566715FF-568E-4151-A75B-79EC2EC52AED}"/>
              </a:ext>
            </a:extLst>
          </p:cNvPr>
          <p:cNvSpPr/>
          <p:nvPr userDrawn="1"/>
        </p:nvSpPr>
        <p:spPr>
          <a:xfrm>
            <a:off x="4025670"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Oval 21">
            <a:extLst>
              <a:ext uri="{FF2B5EF4-FFF2-40B4-BE49-F238E27FC236}">
                <a16:creationId xmlns:a16="http://schemas.microsoft.com/office/drawing/2014/main" id="{EE41CAAB-44C4-48D7-80E1-3BF0D8006A5A}"/>
              </a:ext>
            </a:extLst>
          </p:cNvPr>
          <p:cNvSpPr/>
          <p:nvPr userDrawn="1"/>
        </p:nvSpPr>
        <p:spPr>
          <a:xfrm>
            <a:off x="687171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Oval 22">
            <a:extLst>
              <a:ext uri="{FF2B5EF4-FFF2-40B4-BE49-F238E27FC236}">
                <a16:creationId xmlns:a16="http://schemas.microsoft.com/office/drawing/2014/main" id="{3251A171-181E-416A-9BB8-F6DBEB470707}"/>
              </a:ext>
            </a:extLst>
          </p:cNvPr>
          <p:cNvSpPr/>
          <p:nvPr userDrawn="1"/>
        </p:nvSpPr>
        <p:spPr>
          <a:xfrm>
            <a:off x="9717761"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3">
            <a:extLst>
              <a:ext uri="{FF2B5EF4-FFF2-40B4-BE49-F238E27FC236}">
                <a16:creationId xmlns:a16="http://schemas.microsoft.com/office/drawing/2014/main" id="{FE6EF7CF-2190-49FE-8BAE-D2863ECD5CAD}"/>
              </a:ext>
            </a:extLst>
          </p:cNvPr>
          <p:cNvSpPr>
            <a:spLocks noGrp="1"/>
          </p:cNvSpPr>
          <p:nvPr>
            <p:ph type="pic" sz="quarter" idx="21"/>
          </p:nvPr>
        </p:nvSpPr>
        <p:spPr>
          <a:xfrm>
            <a:off x="1395525" y="3263556"/>
            <a:ext cx="940316" cy="940316"/>
          </a:xfrm>
        </p:spPr>
        <p:txBody>
          <a:bodyPr anchor="t">
            <a:normAutofit/>
          </a:bodyPr>
          <a:lstStyle>
            <a:lvl1pPr marL="0" indent="0" algn="ctr">
              <a:buNone/>
              <a:defRPr sz="1200">
                <a:solidFill>
                  <a:schemeClr val="bg1"/>
                </a:solidFill>
              </a:defRPr>
            </a:lvl1pPr>
          </a:lstStyle>
          <a:p>
            <a:r>
              <a:rPr lang="en-US" noProof="0" smtClean="0"/>
              <a:t>Click icon to add picture</a:t>
            </a:r>
            <a:endParaRPr lang="en-US" noProof="0" dirty="0"/>
          </a:p>
        </p:txBody>
      </p:sp>
      <p:sp>
        <p:nvSpPr>
          <p:cNvPr id="25" name="Picture Placeholder 3">
            <a:extLst>
              <a:ext uri="{FF2B5EF4-FFF2-40B4-BE49-F238E27FC236}">
                <a16:creationId xmlns:a16="http://schemas.microsoft.com/office/drawing/2014/main" id="{47D99824-ECF4-4A44-A7CE-84F3AC262C34}"/>
              </a:ext>
            </a:extLst>
          </p:cNvPr>
          <p:cNvSpPr>
            <a:spLocks noGrp="1"/>
          </p:cNvSpPr>
          <p:nvPr>
            <p:ph type="pic" sz="quarter" idx="22"/>
          </p:nvPr>
        </p:nvSpPr>
        <p:spPr>
          <a:xfrm>
            <a:off x="4214925" y="3263556"/>
            <a:ext cx="940316" cy="940316"/>
          </a:xfrm>
        </p:spPr>
        <p:txBody>
          <a:bodyPr anchor="t">
            <a:normAutofit/>
          </a:bodyPr>
          <a:lstStyle>
            <a:lvl1pPr marL="0" indent="0" algn="ctr">
              <a:buNone/>
              <a:defRPr sz="1200">
                <a:solidFill>
                  <a:schemeClr val="bg1"/>
                </a:solidFill>
              </a:defRPr>
            </a:lvl1pPr>
          </a:lstStyle>
          <a:p>
            <a:r>
              <a:rPr lang="en-US" noProof="0" smtClean="0"/>
              <a:t>Click icon to add picture</a:t>
            </a:r>
            <a:endParaRPr lang="en-US" noProof="0" dirty="0"/>
          </a:p>
        </p:txBody>
      </p:sp>
      <p:sp>
        <p:nvSpPr>
          <p:cNvPr id="26" name="Picture Placeholder 3">
            <a:extLst>
              <a:ext uri="{FF2B5EF4-FFF2-40B4-BE49-F238E27FC236}">
                <a16:creationId xmlns:a16="http://schemas.microsoft.com/office/drawing/2014/main" id="{F1AE9D02-1431-4CC3-8919-5D21732C45C5}"/>
              </a:ext>
            </a:extLst>
          </p:cNvPr>
          <p:cNvSpPr>
            <a:spLocks noGrp="1"/>
          </p:cNvSpPr>
          <p:nvPr>
            <p:ph type="pic" sz="quarter" idx="23"/>
          </p:nvPr>
        </p:nvSpPr>
        <p:spPr>
          <a:xfrm>
            <a:off x="7097825" y="3263556"/>
            <a:ext cx="940316" cy="940316"/>
          </a:xfrm>
        </p:spPr>
        <p:txBody>
          <a:bodyPr anchor="t">
            <a:normAutofit/>
          </a:bodyPr>
          <a:lstStyle>
            <a:lvl1pPr marL="0" indent="0" algn="ctr">
              <a:buNone/>
              <a:defRPr sz="1200">
                <a:solidFill>
                  <a:schemeClr val="bg1"/>
                </a:solidFill>
              </a:defRPr>
            </a:lvl1pPr>
          </a:lstStyle>
          <a:p>
            <a:r>
              <a:rPr lang="en-US" noProof="0" smtClean="0"/>
              <a:t>Click icon to add picture</a:t>
            </a:r>
            <a:endParaRPr lang="en-US" noProof="0" dirty="0"/>
          </a:p>
        </p:txBody>
      </p:sp>
      <p:sp>
        <p:nvSpPr>
          <p:cNvPr id="27" name="Picture Placeholder 3">
            <a:extLst>
              <a:ext uri="{FF2B5EF4-FFF2-40B4-BE49-F238E27FC236}">
                <a16:creationId xmlns:a16="http://schemas.microsoft.com/office/drawing/2014/main" id="{69207058-4EB8-4D3C-B236-53DC24F30D93}"/>
              </a:ext>
            </a:extLst>
          </p:cNvPr>
          <p:cNvSpPr>
            <a:spLocks noGrp="1"/>
          </p:cNvSpPr>
          <p:nvPr>
            <p:ph type="pic" sz="quarter" idx="24"/>
          </p:nvPr>
        </p:nvSpPr>
        <p:spPr>
          <a:xfrm>
            <a:off x="9955325" y="3263556"/>
            <a:ext cx="940316" cy="940316"/>
          </a:xfrm>
        </p:spPr>
        <p:txBody>
          <a:bodyPr anchor="t">
            <a:normAutofit/>
          </a:bodyPr>
          <a:lstStyle>
            <a:lvl1pPr marL="0" indent="0" algn="ctr">
              <a:buNone/>
              <a:defRPr sz="1200">
                <a:solidFill>
                  <a:schemeClr val="bg1"/>
                </a:solidFill>
              </a:defRPr>
            </a:lvl1pPr>
          </a:lstStyle>
          <a:p>
            <a:r>
              <a:rPr lang="en-US" noProof="0" smtClean="0"/>
              <a:t>Click icon to add picture</a:t>
            </a:r>
            <a:endParaRPr lang="en-US" noProof="0" dirty="0"/>
          </a:p>
        </p:txBody>
      </p:sp>
    </p:spTree>
    <p:extLst>
      <p:ext uri="{BB962C8B-B14F-4D97-AF65-F5344CB8AC3E}">
        <p14:creationId xmlns:p14="http://schemas.microsoft.com/office/powerpoint/2010/main" val="2620055036"/>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6134100" y="0"/>
            <a:ext cx="6057900" cy="6857995"/>
          </a:xfrm>
          <a:prstGeom prst="rect">
            <a:avLst/>
          </a:prstGeom>
          <a:solidFill>
            <a:srgbClr val="DFE3E9"/>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2234610"/>
            <a:ext cx="4008437" cy="1395208"/>
          </a:xfrm>
        </p:spPr>
        <p:txBody>
          <a:bodyPr lIns="0" anchor="b"/>
          <a:lstStyle>
            <a:lvl1pPr>
              <a:defRPr b="1"/>
            </a:lvl1pPr>
          </a:lstStyle>
          <a:p>
            <a:r>
              <a:rPr lang="en-US" noProof="0"/>
              <a:t>Click to Add Slide Title Here</a:t>
            </a:r>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3695479"/>
            <a:ext cx="4008437" cy="602887"/>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6" name="Picture Placeholder 5" title="Decorative">
            <a:extLst>
              <a:ext uri="{FF2B5EF4-FFF2-40B4-BE49-F238E27FC236}">
                <a16:creationId xmlns:a16="http://schemas.microsoft.com/office/drawing/2014/main" id="{8C7AA169-6546-4620-BD7B-7B36553C28F7}"/>
              </a:ext>
            </a:extLst>
          </p:cNvPr>
          <p:cNvSpPr>
            <a:spLocks noGrp="1"/>
          </p:cNvSpPr>
          <p:nvPr>
            <p:ph type="pic" sz="quarter" idx="13"/>
          </p:nvPr>
        </p:nvSpPr>
        <p:spPr>
          <a:xfrm>
            <a:off x="6602922" y="954224"/>
            <a:ext cx="973759" cy="973759"/>
          </a:xfrm>
          <a:prstGeom prst="ellipse">
            <a:avLst/>
          </a:prstGeom>
          <a:noFill/>
          <a:ln w="38100">
            <a:noFill/>
          </a:ln>
        </p:spPr>
        <p:txBody>
          <a:bodyPr>
            <a:normAutofit/>
          </a:bodyPr>
          <a:lstStyle>
            <a:lvl1pPr>
              <a:defRPr sz="800"/>
            </a:lvl1pPr>
          </a:lstStyle>
          <a:p>
            <a:r>
              <a:rPr lang="en-US" noProof="0" smtClean="0"/>
              <a:t>Click icon to add picture</a:t>
            </a:r>
            <a:endParaRPr lang="en-US" noProof="0" dirty="0"/>
          </a:p>
        </p:txBody>
      </p:sp>
      <p:sp>
        <p:nvSpPr>
          <p:cNvPr id="11" name="Picture Placeholder 5" title="Decorative">
            <a:extLst>
              <a:ext uri="{FF2B5EF4-FFF2-40B4-BE49-F238E27FC236}">
                <a16:creationId xmlns:a16="http://schemas.microsoft.com/office/drawing/2014/main" id="{CE9C16DA-A24B-4516-BCC8-C747730478D8}"/>
              </a:ext>
            </a:extLst>
          </p:cNvPr>
          <p:cNvSpPr>
            <a:spLocks noGrp="1"/>
          </p:cNvSpPr>
          <p:nvPr>
            <p:ph type="pic" sz="quarter" idx="14"/>
          </p:nvPr>
        </p:nvSpPr>
        <p:spPr>
          <a:xfrm>
            <a:off x="6602922" y="2245735"/>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smtClean="0"/>
              <a:t>Click icon to add picture</a:t>
            </a:r>
            <a:endParaRPr lang="en-US" noProof="0" dirty="0"/>
          </a:p>
        </p:txBody>
      </p:sp>
      <p:sp>
        <p:nvSpPr>
          <p:cNvPr id="13" name="Picture Placeholder 5" title="Decorative">
            <a:extLst>
              <a:ext uri="{FF2B5EF4-FFF2-40B4-BE49-F238E27FC236}">
                <a16:creationId xmlns:a16="http://schemas.microsoft.com/office/drawing/2014/main" id="{A498122E-BB6F-4765-B85E-6410B9CE17AC}"/>
              </a:ext>
            </a:extLst>
          </p:cNvPr>
          <p:cNvSpPr>
            <a:spLocks noGrp="1"/>
          </p:cNvSpPr>
          <p:nvPr>
            <p:ph type="pic" sz="quarter" idx="15"/>
          </p:nvPr>
        </p:nvSpPr>
        <p:spPr>
          <a:xfrm>
            <a:off x="6602922" y="3537246"/>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smtClean="0"/>
              <a:t>Click icon to add picture</a:t>
            </a:r>
            <a:endParaRPr lang="en-US" noProof="0" dirty="0"/>
          </a:p>
        </p:txBody>
      </p:sp>
      <p:sp>
        <p:nvSpPr>
          <p:cNvPr id="14" name="Picture Placeholder 5" title="Decorative">
            <a:extLst>
              <a:ext uri="{FF2B5EF4-FFF2-40B4-BE49-F238E27FC236}">
                <a16:creationId xmlns:a16="http://schemas.microsoft.com/office/drawing/2014/main" id="{D19B2F25-5E98-4166-8476-BE599D16121D}"/>
              </a:ext>
            </a:extLst>
          </p:cNvPr>
          <p:cNvSpPr>
            <a:spLocks noGrp="1"/>
          </p:cNvSpPr>
          <p:nvPr>
            <p:ph type="pic" sz="quarter" idx="16"/>
          </p:nvPr>
        </p:nvSpPr>
        <p:spPr>
          <a:xfrm>
            <a:off x="6602922" y="4828757"/>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smtClean="0"/>
              <a:t>Click icon to add picture</a:t>
            </a:r>
            <a:endParaRPr lang="en-US"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smtClean="0"/>
              <a:t>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smtClean="0"/>
              <a:t>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smtClean="0"/>
              <a:t>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smtClean="0"/>
              <a:t>Edit Master text styles</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3276108"/>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4194667956"/>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3" name="Rectangle 2" title="Decorative"/>
          <p:cNvSpPr/>
          <p:nvPr userDrawn="1"/>
        </p:nvSpPr>
        <p:spPr>
          <a:xfrm>
            <a:off x="0" y="0"/>
            <a:ext cx="12192000" cy="28096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FBBE79-9A2D-485C-A5FF-D6F6AFD2AFC3}"/>
              </a:ext>
            </a:extLst>
          </p:cNvPr>
          <p:cNvSpPr>
            <a:spLocks noGrp="1"/>
          </p:cNvSpPr>
          <p:nvPr>
            <p:ph type="title"/>
          </p:nvPr>
        </p:nvSpPr>
        <p:spPr>
          <a:xfrm>
            <a:off x="1513581" y="597067"/>
            <a:ext cx="8768625" cy="1149325"/>
          </a:xfrm>
        </p:spPr>
        <p:txBody>
          <a:bodyPr lIns="0"/>
          <a:lstStyle>
            <a:lvl1pPr algn="ctr">
              <a:defRPr>
                <a:solidFill>
                  <a:schemeClr val="bg1"/>
                </a:solidFill>
              </a:defRPr>
            </a:lvl1pPr>
          </a:lstStyle>
          <a:p>
            <a:r>
              <a:rPr lang="en-US" smtClean="0"/>
              <a:t>Click to edit Master title style</a:t>
            </a:r>
            <a:endParaRPr lang="en-US" dirty="0"/>
          </a:p>
        </p:txBody>
      </p:sp>
      <p:sp>
        <p:nvSpPr>
          <p:cNvPr id="5"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1038871" y="3050995"/>
            <a:ext cx="1643384" cy="1643384"/>
          </a:xfrm>
          <a:prstGeom prst="rect">
            <a:avLst/>
          </a:prstGeom>
        </p:spPr>
        <p:txBody>
          <a:bodyPr/>
          <a:lstStyle/>
          <a:p>
            <a:r>
              <a:rPr lang="en-US" smtClean="0"/>
              <a:t>Click icon to add picture</a:t>
            </a:r>
            <a:endParaRPr lang="en-US" dirty="0"/>
          </a:p>
        </p:txBody>
      </p:sp>
      <p:sp>
        <p:nvSpPr>
          <p:cNvPr id="6"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3842264" y="3050995"/>
            <a:ext cx="1643384" cy="1643384"/>
          </a:xfrm>
          <a:prstGeom prst="rect">
            <a:avLst/>
          </a:prstGeom>
        </p:spPr>
        <p:txBody>
          <a:bodyPr/>
          <a:lstStyle/>
          <a:p>
            <a:r>
              <a:rPr lang="en-US" smtClean="0"/>
              <a:t>Click icon to add picture</a:t>
            </a:r>
            <a:endParaRPr lang="en-US" dirty="0"/>
          </a:p>
        </p:txBody>
      </p:sp>
      <p:sp>
        <p:nvSpPr>
          <p:cNvPr id="7"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6645657" y="3061267"/>
            <a:ext cx="1643384" cy="1643384"/>
          </a:xfrm>
          <a:prstGeom prst="rect">
            <a:avLst/>
          </a:prstGeom>
        </p:spPr>
        <p:txBody>
          <a:bodyPr/>
          <a:lstStyle/>
          <a:p>
            <a:r>
              <a:rPr lang="en-US" smtClean="0"/>
              <a:t>Click icon to add picture</a:t>
            </a:r>
            <a:endParaRPr lang="en-US" dirty="0"/>
          </a:p>
        </p:txBody>
      </p:sp>
      <p:sp>
        <p:nvSpPr>
          <p:cNvPr id="8"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449049" y="3061267"/>
            <a:ext cx="1643384" cy="1643384"/>
          </a:xfrm>
          <a:prstGeom prst="rect">
            <a:avLst/>
          </a:prstGeom>
        </p:spPr>
        <p:txBody>
          <a:bodyPr/>
          <a:lstStyle/>
          <a:p>
            <a:r>
              <a:rPr lang="en-US" smtClean="0"/>
              <a:t>Click icon to add picture</a:t>
            </a:r>
            <a:endParaRPr lang="en-US" dirty="0"/>
          </a:p>
        </p:txBody>
      </p:sp>
      <p:sp>
        <p:nvSpPr>
          <p:cNvPr id="9" name="Text Placeholder 6">
            <a:extLst>
              <a:ext uri="{FF2B5EF4-FFF2-40B4-BE49-F238E27FC236}">
                <a16:creationId xmlns:a16="http://schemas.microsoft.com/office/drawing/2014/main" id="{DD736A8B-DD51-4DE5-A500-3F2E06CA9E12}"/>
              </a:ext>
            </a:extLst>
          </p:cNvPr>
          <p:cNvSpPr>
            <a:spLocks noGrp="1"/>
          </p:cNvSpPr>
          <p:nvPr>
            <p:ph type="body" sz="quarter" idx="15"/>
          </p:nvPr>
        </p:nvSpPr>
        <p:spPr>
          <a:xfrm>
            <a:off x="604711" y="527200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smtClean="0"/>
              <a:t>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p:ph type="body" sz="quarter" idx="16" hasCustomPrompt="1"/>
          </p:nvPr>
        </p:nvSpPr>
        <p:spPr>
          <a:xfrm>
            <a:off x="604711" y="479147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p:ph type="body" sz="quarter" idx="17"/>
          </p:nvPr>
        </p:nvSpPr>
        <p:spPr>
          <a:xfrm>
            <a:off x="3410942" y="527200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smtClean="0"/>
              <a:t>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p:ph type="body" sz="quarter" idx="18" hasCustomPrompt="1"/>
          </p:nvPr>
        </p:nvSpPr>
        <p:spPr>
          <a:xfrm>
            <a:off x="3410942" y="479147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7" name="Text Placeholder 6">
            <a:extLst>
              <a:ext uri="{FF2B5EF4-FFF2-40B4-BE49-F238E27FC236}">
                <a16:creationId xmlns:a16="http://schemas.microsoft.com/office/drawing/2014/main" id="{5A499762-AEDB-43BC-89CC-CC0602BEAF73}"/>
              </a:ext>
            </a:extLst>
          </p:cNvPr>
          <p:cNvSpPr>
            <a:spLocks noGrp="1"/>
          </p:cNvSpPr>
          <p:nvPr>
            <p:ph type="body" sz="quarter" idx="23"/>
          </p:nvPr>
        </p:nvSpPr>
        <p:spPr>
          <a:xfrm>
            <a:off x="6217173" y="528227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smtClean="0"/>
              <a:t>Edit Master text styles</a:t>
            </a:r>
          </a:p>
        </p:txBody>
      </p:sp>
      <p:sp>
        <p:nvSpPr>
          <p:cNvPr id="18" name="Text Placeholder 6">
            <a:extLst>
              <a:ext uri="{FF2B5EF4-FFF2-40B4-BE49-F238E27FC236}">
                <a16:creationId xmlns:a16="http://schemas.microsoft.com/office/drawing/2014/main" id="{880EDD7E-326D-47DC-B58D-88ECE1D00F94}"/>
              </a:ext>
            </a:extLst>
          </p:cNvPr>
          <p:cNvSpPr>
            <a:spLocks noGrp="1"/>
          </p:cNvSpPr>
          <p:nvPr>
            <p:ph type="body" sz="quarter" idx="24" hasCustomPrompt="1"/>
          </p:nvPr>
        </p:nvSpPr>
        <p:spPr>
          <a:xfrm>
            <a:off x="6217173" y="480174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9" name="Text Placeholder 6">
            <a:extLst>
              <a:ext uri="{FF2B5EF4-FFF2-40B4-BE49-F238E27FC236}">
                <a16:creationId xmlns:a16="http://schemas.microsoft.com/office/drawing/2014/main" id="{DB92C933-F978-486C-A305-0BAC73E0F152}"/>
              </a:ext>
            </a:extLst>
          </p:cNvPr>
          <p:cNvSpPr>
            <a:spLocks noGrp="1"/>
          </p:cNvSpPr>
          <p:nvPr>
            <p:ph type="body" sz="quarter" idx="25"/>
          </p:nvPr>
        </p:nvSpPr>
        <p:spPr>
          <a:xfrm>
            <a:off x="9023403" y="528227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smtClean="0"/>
              <a:t>Edit Master text styles</a:t>
            </a:r>
          </a:p>
        </p:txBody>
      </p:sp>
      <p:sp>
        <p:nvSpPr>
          <p:cNvPr id="20" name="Text Placeholder 6">
            <a:extLst>
              <a:ext uri="{FF2B5EF4-FFF2-40B4-BE49-F238E27FC236}">
                <a16:creationId xmlns:a16="http://schemas.microsoft.com/office/drawing/2014/main" id="{B18BFAE0-942E-42DB-BD07-596D50E07E37}"/>
              </a:ext>
            </a:extLst>
          </p:cNvPr>
          <p:cNvSpPr>
            <a:spLocks noGrp="1"/>
          </p:cNvSpPr>
          <p:nvPr>
            <p:ph type="body" sz="quarter" idx="26" hasCustomPrompt="1"/>
          </p:nvPr>
        </p:nvSpPr>
        <p:spPr>
          <a:xfrm>
            <a:off x="9023403" y="480174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21"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759266"/>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solidFill>
                <a:schemeClr val="bg1"/>
              </a:solidFill>
            </a:endParaRPr>
          </a:p>
        </p:txBody>
      </p:sp>
    </p:spTree>
    <p:extLst>
      <p:ext uri="{BB962C8B-B14F-4D97-AF65-F5344CB8AC3E}">
        <p14:creationId xmlns:p14="http://schemas.microsoft.com/office/powerpoint/2010/main" val="6877645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4" name="Rectangle 3" title="Decorative"/>
          <p:cNvSpPr/>
          <p:nvPr userDrawn="1"/>
        </p:nvSpPr>
        <p:spPr>
          <a:xfrm>
            <a:off x="0" y="1964267"/>
            <a:ext cx="3052729" cy="24435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title="Decorative"/>
          <p:cNvSpPr/>
          <p:nvPr userDrawn="1"/>
        </p:nvSpPr>
        <p:spPr>
          <a:xfrm>
            <a:off x="6092848" y="1964267"/>
            <a:ext cx="3052729" cy="24435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title="Decorative"/>
          <p:cNvSpPr/>
          <p:nvPr userDrawn="1"/>
        </p:nvSpPr>
        <p:spPr>
          <a:xfrm>
            <a:off x="9139272" y="4414498"/>
            <a:ext cx="3052729" cy="2443502"/>
          </a:xfrm>
          <a:prstGeom prst="rect">
            <a:avLst/>
          </a:prstGeom>
          <a:solidFill>
            <a:schemeClr val="accent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FBBE79-9A2D-485C-A5FF-D6F6AFD2AFC3}"/>
              </a:ext>
            </a:extLst>
          </p:cNvPr>
          <p:cNvSpPr>
            <a:spLocks noGrp="1"/>
          </p:cNvSpPr>
          <p:nvPr userDrawn="1">
            <p:ph type="title"/>
          </p:nvPr>
        </p:nvSpPr>
        <p:spPr>
          <a:xfrm>
            <a:off x="2106887" y="616350"/>
            <a:ext cx="7978227" cy="1062602"/>
          </a:xfrm>
        </p:spPr>
        <p:txBody>
          <a:bodyPr lIns="0"/>
          <a:lstStyle>
            <a:lvl1pPr algn="ctr">
              <a:defRPr>
                <a:solidFill>
                  <a:schemeClr val="tx2"/>
                </a:solidFill>
              </a:defRPr>
            </a:lvl1pPr>
          </a:lstStyle>
          <a:p>
            <a:r>
              <a:rPr lang="en-US" smtClean="0"/>
              <a:t>Click to edit Master title style</a:t>
            </a:r>
            <a:endParaRPr lang="en-US" dirty="0"/>
          </a:p>
        </p:txBody>
      </p:sp>
      <p:sp>
        <p:nvSpPr>
          <p:cNvPr id="30"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0" y="4416552"/>
            <a:ext cx="3054096" cy="2441448"/>
          </a:xfrm>
          <a:prstGeom prst="rect">
            <a:avLst/>
          </a:prstGeom>
        </p:spPr>
        <p:txBody>
          <a:bodyPr>
            <a:normAutofit/>
          </a:bodyPr>
          <a:lstStyle>
            <a:lvl1pPr algn="ctr">
              <a:defRPr sz="1600"/>
            </a:lvl1pPr>
          </a:lstStyle>
          <a:p>
            <a:r>
              <a:rPr lang="en-US" smtClean="0"/>
              <a:t>Click icon to add picture</a:t>
            </a:r>
            <a:endParaRPr lang="en-US" dirty="0"/>
          </a:p>
        </p:txBody>
      </p:sp>
      <p:sp>
        <p:nvSpPr>
          <p:cNvPr id="32"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3046424" y="1964267"/>
            <a:ext cx="3054096" cy="2441448"/>
          </a:xfrm>
          <a:prstGeom prst="rect">
            <a:avLst/>
          </a:prstGeom>
        </p:spPr>
        <p:txBody>
          <a:bodyPr>
            <a:normAutofit/>
          </a:bodyPr>
          <a:lstStyle>
            <a:lvl1pPr algn="ctr">
              <a:defRPr sz="1600"/>
            </a:lvl1pPr>
          </a:lstStyle>
          <a:p>
            <a:r>
              <a:rPr lang="en-US" smtClean="0"/>
              <a:t>Click icon to add picture</a:t>
            </a:r>
            <a:endParaRPr lang="en-US" dirty="0"/>
          </a:p>
        </p:txBody>
      </p:sp>
      <p:sp>
        <p:nvSpPr>
          <p:cNvPr id="33"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137904" y="1964267"/>
            <a:ext cx="3054096" cy="2441448"/>
          </a:xfrm>
          <a:prstGeom prst="rect">
            <a:avLst/>
          </a:prstGeom>
        </p:spPr>
        <p:txBody>
          <a:bodyPr>
            <a:normAutofit/>
          </a:bodyPr>
          <a:lstStyle>
            <a:lvl1pPr algn="ctr">
              <a:defRPr sz="1600"/>
            </a:lvl1pPr>
          </a:lstStyle>
          <a:p>
            <a:r>
              <a:rPr lang="en-US" smtClean="0"/>
              <a:t>Click icon to add picture</a:t>
            </a:r>
            <a:endParaRPr lang="en-US" dirty="0"/>
          </a:p>
        </p:txBody>
      </p:sp>
      <p:sp>
        <p:nvSpPr>
          <p:cNvPr id="26" name="Rectangle 25" title="Decorative"/>
          <p:cNvSpPr/>
          <p:nvPr userDrawn="1"/>
        </p:nvSpPr>
        <p:spPr>
          <a:xfrm>
            <a:off x="3046424" y="4414498"/>
            <a:ext cx="3052729" cy="24435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6">
            <a:extLst>
              <a:ext uri="{FF2B5EF4-FFF2-40B4-BE49-F238E27FC236}">
                <a16:creationId xmlns:a16="http://schemas.microsoft.com/office/drawing/2014/main" id="{DD736A8B-DD51-4DE5-A500-3F2E06CA9E12}"/>
              </a:ext>
            </a:extLst>
          </p:cNvPr>
          <p:cNvSpPr>
            <a:spLocks noGrp="1"/>
          </p:cNvSpPr>
          <p:nvPr userDrawn="1">
            <p:ph type="body" sz="quarter" idx="15"/>
          </p:nvPr>
        </p:nvSpPr>
        <p:spPr>
          <a:xfrm>
            <a:off x="264410" y="36528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smtClean="0"/>
              <a:t>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userDrawn="1">
            <p:ph type="body" sz="quarter" idx="16" hasCustomPrompt="1"/>
          </p:nvPr>
        </p:nvSpPr>
        <p:spPr>
          <a:xfrm>
            <a:off x="264410" y="32485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userDrawn="1">
            <p:ph type="body" sz="quarter" idx="17"/>
          </p:nvPr>
        </p:nvSpPr>
        <p:spPr>
          <a:xfrm>
            <a:off x="6359042" y="36528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smtClean="0"/>
              <a:t>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userDrawn="1">
            <p:ph type="body" sz="quarter" idx="18" hasCustomPrompt="1"/>
          </p:nvPr>
        </p:nvSpPr>
        <p:spPr>
          <a:xfrm>
            <a:off x="6359042" y="32485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3" name="Text Placeholder 6">
            <a:extLst>
              <a:ext uri="{FF2B5EF4-FFF2-40B4-BE49-F238E27FC236}">
                <a16:creationId xmlns:a16="http://schemas.microsoft.com/office/drawing/2014/main" id="{3B9FAC90-EA8D-4C0E-A0D1-0D252B50A12F}"/>
              </a:ext>
            </a:extLst>
          </p:cNvPr>
          <p:cNvSpPr>
            <a:spLocks noGrp="1"/>
          </p:cNvSpPr>
          <p:nvPr userDrawn="1">
            <p:ph type="body" sz="quarter" idx="19"/>
          </p:nvPr>
        </p:nvSpPr>
        <p:spPr>
          <a:xfrm>
            <a:off x="3288925" y="5167572"/>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smtClean="0"/>
              <a:t>Edit Master text styles</a:t>
            </a:r>
          </a:p>
        </p:txBody>
      </p:sp>
      <p:sp>
        <p:nvSpPr>
          <p:cNvPr id="14" name="Text Placeholder 6">
            <a:extLst>
              <a:ext uri="{FF2B5EF4-FFF2-40B4-BE49-F238E27FC236}">
                <a16:creationId xmlns:a16="http://schemas.microsoft.com/office/drawing/2014/main" id="{5556F808-0B84-4923-9C86-83F13CFABBB6}"/>
              </a:ext>
            </a:extLst>
          </p:cNvPr>
          <p:cNvSpPr>
            <a:spLocks noGrp="1"/>
          </p:cNvSpPr>
          <p:nvPr userDrawn="1">
            <p:ph type="body" sz="quarter" idx="20" hasCustomPrompt="1"/>
          </p:nvPr>
        </p:nvSpPr>
        <p:spPr>
          <a:xfrm>
            <a:off x="3288925" y="4763246"/>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5" name="Text Placeholder 6">
            <a:extLst>
              <a:ext uri="{FF2B5EF4-FFF2-40B4-BE49-F238E27FC236}">
                <a16:creationId xmlns:a16="http://schemas.microsoft.com/office/drawing/2014/main" id="{6D49870F-68D7-4CDC-8F2A-696151FA2B90}"/>
              </a:ext>
            </a:extLst>
          </p:cNvPr>
          <p:cNvSpPr>
            <a:spLocks noGrp="1"/>
          </p:cNvSpPr>
          <p:nvPr userDrawn="1">
            <p:ph type="body" sz="quarter" idx="21"/>
          </p:nvPr>
        </p:nvSpPr>
        <p:spPr>
          <a:xfrm>
            <a:off x="9412281" y="5167572"/>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smtClean="0"/>
              <a:t>Edit Master text styles</a:t>
            </a:r>
          </a:p>
        </p:txBody>
      </p:sp>
      <p:sp>
        <p:nvSpPr>
          <p:cNvPr id="16" name="Text Placeholder 6">
            <a:extLst>
              <a:ext uri="{FF2B5EF4-FFF2-40B4-BE49-F238E27FC236}">
                <a16:creationId xmlns:a16="http://schemas.microsoft.com/office/drawing/2014/main" id="{530C251D-6B9A-485B-A02D-AAF34ECA7B5D}"/>
              </a:ext>
            </a:extLst>
          </p:cNvPr>
          <p:cNvSpPr>
            <a:spLocks noGrp="1"/>
          </p:cNvSpPr>
          <p:nvPr userDrawn="1">
            <p:ph type="body" sz="quarter" idx="22" hasCustomPrompt="1"/>
          </p:nvPr>
        </p:nvSpPr>
        <p:spPr>
          <a:xfrm>
            <a:off x="9412281" y="4763246"/>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31"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6092848" y="4416552"/>
            <a:ext cx="3054096" cy="2441448"/>
          </a:xfrm>
          <a:prstGeom prst="rect">
            <a:avLst/>
          </a:prstGeom>
        </p:spPr>
        <p:txBody>
          <a:bodyPr>
            <a:normAutofit/>
          </a:bodyPr>
          <a:lstStyle>
            <a:lvl1pPr algn="ctr">
              <a:defRPr sz="1600"/>
            </a:lvl1pPr>
          </a:lstStyle>
          <a:p>
            <a:r>
              <a:rPr lang="en-US" smtClean="0"/>
              <a:t>Click icon to add picture</a:t>
            </a:r>
            <a:endParaRPr lang="en-US" dirty="0"/>
          </a:p>
        </p:txBody>
      </p:sp>
    </p:spTree>
    <p:extLst>
      <p:ext uri="{BB962C8B-B14F-4D97-AF65-F5344CB8AC3E}">
        <p14:creationId xmlns:p14="http://schemas.microsoft.com/office/powerpoint/2010/main" val="33311750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accent1"/>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smtClean="0"/>
              <a:t>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2247900"/>
            <a:ext cx="5620473" cy="3870325"/>
          </a:xfrm>
        </p:spPr>
        <p:txBody>
          <a:bodyPr/>
          <a:lstStyle/>
          <a:p>
            <a:r>
              <a:rPr lang="en-US" noProof="0" smtClean="0"/>
              <a:t>Click icon to add chart</a:t>
            </a:r>
            <a:endParaRPr lang="en-US" noProof="0" dirty="0"/>
          </a:p>
        </p:txBody>
      </p:sp>
      <p:sp>
        <p:nvSpPr>
          <p:cNvPr id="2" name="Rectangle 1">
            <a:extLst>
              <a:ext uri="{FF2B5EF4-FFF2-40B4-BE49-F238E27FC236}">
                <a16:creationId xmlns:a16="http://schemas.microsoft.com/office/drawing/2014/main" id="{2B5F4DF3-3822-4AC9-9C82-C8D284E443EB}"/>
              </a:ext>
            </a:extLst>
          </p:cNvPr>
          <p:cNvSpPr/>
          <p:nvPr userDrawn="1"/>
        </p:nvSpPr>
        <p:spPr>
          <a:xfrm>
            <a:off x="5937569" y="2082800"/>
            <a:ext cx="5620473" cy="10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9009635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smtClean="0"/>
              <a:t>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p>
            <a:r>
              <a:rPr lang="en-US" noProof="0" smtClean="0"/>
              <a:t>Click icon to add chart</a:t>
            </a:r>
            <a:endParaRPr lang="en-US" noProof="0" dirty="0"/>
          </a:p>
        </p:txBody>
      </p:sp>
      <p:sp>
        <p:nvSpPr>
          <p:cNvPr id="7" name="Shape 62" title="Decorative">
            <a:extLst>
              <a:ext uri="{FF2B5EF4-FFF2-40B4-BE49-F238E27FC236}">
                <a16:creationId xmlns:a16="http://schemas.microsoft.com/office/drawing/2014/main" id="{5C48ADE8-5D65-4FF2-93E1-D504137454D1}"/>
              </a:ext>
            </a:extLst>
          </p:cNvPr>
          <p:cNvSpPr/>
          <p:nvPr userDrawn="1"/>
        </p:nvSpPr>
        <p:spPr>
          <a:xfrm flipV="1">
            <a:off x="5770807" y="839972"/>
            <a:ext cx="0" cy="5370328"/>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3101273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smtClean="0"/>
              <a:t>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defRPr>
            </a:lvl1pPr>
          </a:lstStyle>
          <a:p>
            <a:r>
              <a:rPr lang="en-US" noProof="0" smtClean="0"/>
              <a:t>Click icon to add chart</a:t>
            </a:r>
            <a:endParaRPr lang="en-US" noProof="0" dirty="0"/>
          </a:p>
        </p:txBody>
      </p:sp>
    </p:spTree>
    <p:extLst>
      <p:ext uri="{BB962C8B-B14F-4D97-AF65-F5344CB8AC3E}">
        <p14:creationId xmlns:p14="http://schemas.microsoft.com/office/powerpoint/2010/main" val="19147689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smtClean="0"/>
              <a:t>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defRPr>
            </a:lvl1pPr>
          </a:lstStyle>
          <a:p>
            <a:r>
              <a:rPr lang="en-US" noProof="0" smtClean="0"/>
              <a:t>Click icon to add chart</a:t>
            </a:r>
            <a:endParaRPr lang="en-US" noProof="0" dirty="0"/>
          </a:p>
        </p:txBody>
      </p:sp>
    </p:spTree>
    <p:extLst>
      <p:ext uri="{BB962C8B-B14F-4D97-AF65-F5344CB8AC3E}">
        <p14:creationId xmlns:p14="http://schemas.microsoft.com/office/powerpoint/2010/main" val="21154258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smtClean="0"/>
              <a:t>Edit Master text styles</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838200" y="2392680"/>
            <a:ext cx="10719842" cy="4167505"/>
          </a:xfrm>
        </p:spPr>
        <p:txBody>
          <a:bodyPr/>
          <a:lstStyle/>
          <a:p>
            <a:r>
              <a:rPr lang="en-US" noProof="0" smtClean="0"/>
              <a:t>Click icon to add chart</a:t>
            </a:r>
            <a:endParaRPr lang="en-US" noProof="0" dirty="0"/>
          </a:p>
        </p:txBody>
      </p:sp>
    </p:spTree>
    <p:extLst>
      <p:ext uri="{BB962C8B-B14F-4D97-AF65-F5344CB8AC3E}">
        <p14:creationId xmlns:p14="http://schemas.microsoft.com/office/powerpoint/2010/main" val="7445607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smtClean="0"/>
              <a:t>Edit Master text styles</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815420" y="2392680"/>
            <a:ext cx="5742622" cy="4023995"/>
          </a:xfrm>
        </p:spPr>
        <p:txBody>
          <a:bodyPr/>
          <a:lstStyle/>
          <a:p>
            <a:r>
              <a:rPr lang="en-US" noProof="0" smtClean="0"/>
              <a:t>Click icon to add chart</a:t>
            </a:r>
            <a:endParaRPr lang="en-US" noProof="0" dirty="0"/>
          </a:p>
        </p:txBody>
      </p:sp>
      <p:sp>
        <p:nvSpPr>
          <p:cNvPr id="4" name="Picture Placeholder 3" title="Decorative">
            <a:extLst>
              <a:ext uri="{FF2B5EF4-FFF2-40B4-BE49-F238E27FC236}">
                <a16:creationId xmlns:a16="http://schemas.microsoft.com/office/drawing/2014/main" id="{C9E9201F-1E54-4CE0-974D-2A45F04F48B9}"/>
              </a:ext>
            </a:extLst>
          </p:cNvPr>
          <p:cNvSpPr>
            <a:spLocks noGrp="1"/>
          </p:cNvSpPr>
          <p:nvPr>
            <p:ph type="pic" sz="quarter" idx="14"/>
          </p:nvPr>
        </p:nvSpPr>
        <p:spPr>
          <a:xfrm>
            <a:off x="838200" y="2392045"/>
            <a:ext cx="4776788" cy="4023995"/>
          </a:xfrm>
        </p:spPr>
        <p:txBody>
          <a:bodyPr/>
          <a:lstStyle/>
          <a:p>
            <a:r>
              <a:rPr lang="en-US" noProof="0" smtClean="0"/>
              <a:t>Click icon to add picture</a:t>
            </a:r>
            <a:endParaRPr lang="en-US" noProof="0" dirty="0"/>
          </a:p>
        </p:txBody>
      </p:sp>
    </p:spTree>
    <p:extLst>
      <p:ext uri="{BB962C8B-B14F-4D97-AF65-F5344CB8AC3E}">
        <p14:creationId xmlns:p14="http://schemas.microsoft.com/office/powerpoint/2010/main" val="698514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with Image">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238104" y="860778"/>
            <a:ext cx="9715792" cy="5136445"/>
          </a:xfrm>
          <a:prstGeom prst="rect">
            <a:avLst/>
          </a:prstGeom>
          <a:noFill/>
          <a:ln w="762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787606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74535-13A9-914D-A6BC-97AFF288301C}"/>
              </a:ext>
            </a:extLst>
          </p:cNvPr>
          <p:cNvSpPr>
            <a:spLocks noGrp="1"/>
          </p:cNvSpPr>
          <p:nvPr>
            <p:ph type="title" hasCustomPrompt="1"/>
          </p:nvPr>
        </p:nvSpPr>
        <p:spPr>
          <a:xfrm>
            <a:off x="647700" y="289560"/>
            <a:ext cx="10896600" cy="893218"/>
          </a:xfrm>
        </p:spPr>
        <p:txBody>
          <a:bodyPr anchor="b"/>
          <a:lstStyle>
            <a:lvl1pPr algn="ctr">
              <a:defRPr/>
            </a:lvl1pPr>
          </a:lstStyle>
          <a:p>
            <a:r>
              <a:rPr lang="en-US" dirty="0"/>
              <a:t>CLICK TO EDIT MASTER TITLE STYLE</a:t>
            </a:r>
          </a:p>
        </p:txBody>
      </p:sp>
      <p:sp>
        <p:nvSpPr>
          <p:cNvPr id="11" name="Text Placeholder 11">
            <a:extLst>
              <a:ext uri="{FF2B5EF4-FFF2-40B4-BE49-F238E27FC236}">
                <a16:creationId xmlns:a16="http://schemas.microsoft.com/office/drawing/2014/main" id="{43A40995-514F-A74C-B120-F2ADB492062F}"/>
              </a:ext>
            </a:extLst>
          </p:cNvPr>
          <p:cNvSpPr>
            <a:spLocks noGrp="1"/>
          </p:cNvSpPr>
          <p:nvPr>
            <p:ph type="body" sz="quarter" idx="12" hasCustomPrompt="1"/>
          </p:nvPr>
        </p:nvSpPr>
        <p:spPr>
          <a:xfrm>
            <a:off x="647700" y="1097363"/>
            <a:ext cx="10896600" cy="602887"/>
          </a:xfrm>
        </p:spPr>
        <p:txBody>
          <a:bodyPr anchor="ctr">
            <a:normAutofit/>
          </a:bodyPr>
          <a:lstStyle>
            <a:lvl1pPr marL="0" indent="0" algn="ctr">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dirty="0"/>
              <a:t>SUBTITLE HERE</a:t>
            </a:r>
          </a:p>
        </p:txBody>
      </p:sp>
      <p:sp>
        <p:nvSpPr>
          <p:cNvPr id="4" name="Table Placeholder 3" title="Decorative">
            <a:extLst>
              <a:ext uri="{FF2B5EF4-FFF2-40B4-BE49-F238E27FC236}">
                <a16:creationId xmlns:a16="http://schemas.microsoft.com/office/drawing/2014/main" id="{EC1740A4-BBA1-4296-9738-ADD3B80B2439}"/>
              </a:ext>
            </a:extLst>
          </p:cNvPr>
          <p:cNvSpPr>
            <a:spLocks noGrp="1"/>
          </p:cNvSpPr>
          <p:nvPr>
            <p:ph type="tbl" sz="quarter" idx="13"/>
          </p:nvPr>
        </p:nvSpPr>
        <p:spPr>
          <a:xfrm>
            <a:off x="647700" y="1806575"/>
            <a:ext cx="10896600" cy="4578350"/>
          </a:xfrm>
        </p:spPr>
        <p:txBody>
          <a:bodyPr/>
          <a:lstStyle/>
          <a:p>
            <a:r>
              <a:rPr lang="en-US" smtClean="0"/>
              <a:t>Click icon to add table</a:t>
            </a:r>
            <a:endParaRPr lang="en-US" dirty="0"/>
          </a:p>
        </p:txBody>
      </p:sp>
    </p:spTree>
    <p:extLst>
      <p:ext uri="{BB962C8B-B14F-4D97-AF65-F5344CB8AC3E}">
        <p14:creationId xmlns:p14="http://schemas.microsoft.com/office/powerpoint/2010/main" val="8508298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69723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3236595" y="260350"/>
            <a:ext cx="44926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smtClean="0"/>
              <a:t>Click icon to add picture</a:t>
            </a:r>
            <a:endParaRPr lang="en-US" noProof="0" dirty="0"/>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7839076" y="260350"/>
            <a:ext cx="4052888" cy="3803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smtClean="0"/>
              <a:t>Click icon to add picture</a:t>
            </a:r>
            <a:endParaRPr lang="en-US" noProof="0" dirty="0"/>
          </a:p>
        </p:txBody>
      </p:sp>
      <p:sp>
        <p:nvSpPr>
          <p:cNvPr id="7" name="Picture Placeholder 6" title="Decorative">
            <a:extLst>
              <a:ext uri="{FF2B5EF4-FFF2-40B4-BE49-F238E27FC236}">
                <a16:creationId xmlns:a16="http://schemas.microsoft.com/office/drawing/2014/main" id="{B64BDA74-9644-41EB-984D-939D27B60F3F}"/>
              </a:ext>
            </a:extLst>
          </p:cNvPr>
          <p:cNvSpPr>
            <a:spLocks noGrp="1"/>
          </p:cNvSpPr>
          <p:nvPr>
            <p:ph type="pic" sz="quarter" idx="16"/>
          </p:nvPr>
        </p:nvSpPr>
        <p:spPr>
          <a:xfrm>
            <a:off x="7839076" y="4165600"/>
            <a:ext cx="4052888" cy="239553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smtClean="0"/>
              <a:t>Click icon to add picture</a:t>
            </a:r>
            <a:endParaRPr lang="en-US" noProof="0" dirty="0"/>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518160" y="450030"/>
            <a:ext cx="2578099" cy="2508588"/>
          </a:xfrm>
        </p:spPr>
        <p:txBody>
          <a:bodyPr lIns="0" anchor="b">
            <a:normAutofit/>
          </a:bodyPr>
          <a:lstStyle>
            <a:lvl1pPr algn="l">
              <a:defRPr sz="4000"/>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userDrawn="1"/>
        </p:nvSpPr>
        <p:spPr>
          <a:xfrm rot="16200000" flipV="1">
            <a:off x="1612562" y="1959892"/>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2529377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2315" y="1497808"/>
            <a:ext cx="3129335" cy="536019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smtClean="0"/>
              <a:t>Click icon to add picture</a:t>
            </a:r>
            <a:endParaRPr lang="en-US" noProof="0" dirty="0"/>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3366714" y="-20671"/>
            <a:ext cx="3129336" cy="539706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smtClean="0"/>
              <a:t>Click icon to add picture</a:t>
            </a:r>
            <a:endParaRPr lang="en-US" noProof="0" dirty="0"/>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7461446" y="2718684"/>
            <a:ext cx="3415560" cy="2508588"/>
          </a:xfrm>
        </p:spPr>
        <p:txBody>
          <a:bodyPr lIns="0" anchor="b">
            <a:normAutofit/>
          </a:bodyPr>
          <a:lstStyle>
            <a:lvl1pPr algn="l">
              <a:defRPr sz="4000"/>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userDrawn="1"/>
        </p:nvSpPr>
        <p:spPr>
          <a:xfrm rot="16200000" flipV="1">
            <a:off x="8555848" y="4281994"/>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0967618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Picture Placeholder 4" title="Decorative">
            <a:extLst>
              <a:ext uri="{FF2B5EF4-FFF2-40B4-BE49-F238E27FC236}">
                <a16:creationId xmlns:a16="http://schemas.microsoft.com/office/drawing/2014/main" id="{AC817481-FC70-46B9-B779-4E5C04778C8E}"/>
              </a:ext>
            </a:extLst>
          </p:cNvPr>
          <p:cNvSpPr>
            <a:spLocks noGrp="1"/>
          </p:cNvSpPr>
          <p:nvPr>
            <p:ph type="pic" sz="quarter" idx="10"/>
          </p:nvPr>
        </p:nvSpPr>
        <p:spPr>
          <a:xfrm>
            <a:off x="212725" y="1260389"/>
            <a:ext cx="2816352" cy="3173816"/>
          </a:xfrm>
          <a:solidFill>
            <a:schemeClr val="bg1">
              <a:lumMod val="95000"/>
            </a:schemeClr>
          </a:solidFill>
        </p:spPr>
        <p:txBody>
          <a:bodyPr/>
          <a:lstStyle/>
          <a:p>
            <a:r>
              <a:rPr lang="en-US" smtClean="0"/>
              <a:t>Click icon to add picture</a:t>
            </a:r>
            <a:endParaRPr lang="en-US" dirty="0"/>
          </a:p>
        </p:txBody>
      </p:sp>
      <p:sp>
        <p:nvSpPr>
          <p:cNvPr id="4"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1"/>
          </p:nvPr>
        </p:nvSpPr>
        <p:spPr>
          <a:xfrm>
            <a:off x="3194701" y="0"/>
            <a:ext cx="2817564" cy="3175686"/>
          </a:xfrm>
          <a:solidFill>
            <a:schemeClr val="bg1">
              <a:lumMod val="95000"/>
            </a:schemeClr>
          </a:solidFill>
        </p:spPr>
        <p:txBody>
          <a:bodyPr/>
          <a:lstStyle/>
          <a:p>
            <a:r>
              <a:rPr lang="en-US" smtClean="0"/>
              <a:t>Click icon to add picture</a:t>
            </a:r>
            <a:endParaRPr lang="en-US" dirty="0"/>
          </a:p>
        </p:txBody>
      </p:sp>
      <p:sp>
        <p:nvSpPr>
          <p:cNvPr id="5" name="Picture Placeholder 4" title="Decorative">
            <a:extLst>
              <a:ext uri="{FF2B5EF4-FFF2-40B4-BE49-F238E27FC236}">
                <a16:creationId xmlns:a16="http://schemas.microsoft.com/office/drawing/2014/main" id="{00DB6AEA-811C-4554-97AF-7D4F2639BDC7}"/>
              </a:ext>
            </a:extLst>
          </p:cNvPr>
          <p:cNvSpPr>
            <a:spLocks noGrp="1"/>
          </p:cNvSpPr>
          <p:nvPr>
            <p:ph type="pic" sz="quarter" idx="12"/>
          </p:nvPr>
        </p:nvSpPr>
        <p:spPr>
          <a:xfrm>
            <a:off x="213361" y="4586414"/>
            <a:ext cx="5798904" cy="2271585"/>
          </a:xfrm>
          <a:solidFill>
            <a:schemeClr val="bg1">
              <a:lumMod val="95000"/>
            </a:schemeClr>
          </a:solidFill>
        </p:spPr>
        <p:txBody>
          <a:bodyPr/>
          <a:lstStyle/>
          <a:p>
            <a:r>
              <a:rPr lang="en-US" smtClean="0"/>
              <a:t>Click icon to add picture</a:t>
            </a:r>
            <a:endParaRPr lang="en-US" dirty="0"/>
          </a:p>
        </p:txBody>
      </p:sp>
      <p:sp>
        <p:nvSpPr>
          <p:cNvPr id="6" name="Picture Placeholder 4" title="Decorative">
            <a:extLst>
              <a:ext uri="{FF2B5EF4-FFF2-40B4-BE49-F238E27FC236}">
                <a16:creationId xmlns:a16="http://schemas.microsoft.com/office/drawing/2014/main" id="{75694821-2A94-40B8-8AAD-3E3762AFD388}"/>
              </a:ext>
            </a:extLst>
          </p:cNvPr>
          <p:cNvSpPr>
            <a:spLocks noGrp="1"/>
          </p:cNvSpPr>
          <p:nvPr>
            <p:ph type="pic" sz="quarter" idx="13"/>
          </p:nvPr>
        </p:nvSpPr>
        <p:spPr>
          <a:xfrm>
            <a:off x="6179737" y="4586414"/>
            <a:ext cx="2817564" cy="2271585"/>
          </a:xfrm>
          <a:solidFill>
            <a:schemeClr val="bg1">
              <a:lumMod val="95000"/>
            </a:schemeClr>
          </a:solidFill>
        </p:spPr>
        <p:txBody>
          <a:bodyPr/>
          <a:lstStyle/>
          <a:p>
            <a:r>
              <a:rPr lang="en-US" smtClean="0"/>
              <a:t>Click icon to add picture</a:t>
            </a:r>
            <a:endParaRPr lang="en-US" dirty="0"/>
          </a:p>
        </p:txBody>
      </p:sp>
      <p:sp>
        <p:nvSpPr>
          <p:cNvPr id="7"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4"/>
          </p:nvPr>
        </p:nvSpPr>
        <p:spPr>
          <a:xfrm>
            <a:off x="6177889" y="2030436"/>
            <a:ext cx="2817564" cy="2403769"/>
          </a:xfrm>
          <a:solidFill>
            <a:schemeClr val="bg1">
              <a:lumMod val="95000"/>
            </a:schemeClr>
          </a:solidFill>
        </p:spPr>
        <p:txBody>
          <a:bodyPr/>
          <a:lstStyle/>
          <a:p>
            <a:r>
              <a:rPr lang="en-US" smtClean="0"/>
              <a:t>Click icon to add picture</a:t>
            </a:r>
            <a:endParaRPr lang="en-US" dirty="0"/>
          </a:p>
        </p:txBody>
      </p:sp>
      <p:sp>
        <p:nvSpPr>
          <p:cNvPr id="8"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5"/>
          </p:nvPr>
        </p:nvSpPr>
        <p:spPr>
          <a:xfrm>
            <a:off x="9161076" y="0"/>
            <a:ext cx="2817564" cy="4434205"/>
          </a:xfrm>
          <a:solidFill>
            <a:schemeClr val="bg1">
              <a:lumMod val="95000"/>
            </a:schemeClr>
          </a:solidFill>
        </p:spPr>
        <p:txBody>
          <a:bodyPr/>
          <a:lstStyle/>
          <a:p>
            <a:r>
              <a:rPr lang="en-US" smtClean="0"/>
              <a:t>Click icon to add picture</a:t>
            </a:r>
            <a:endParaRPr lang="en-US" dirty="0"/>
          </a:p>
        </p:txBody>
      </p:sp>
      <p:sp>
        <p:nvSpPr>
          <p:cNvPr id="2" name="Rectangle 1" title="Decorative"/>
          <p:cNvSpPr/>
          <p:nvPr userDrawn="1"/>
        </p:nvSpPr>
        <p:spPr>
          <a:xfrm>
            <a:off x="213361" y="0"/>
            <a:ext cx="2815716" cy="10997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title="Decorative"/>
          <p:cNvSpPr/>
          <p:nvPr userDrawn="1"/>
        </p:nvSpPr>
        <p:spPr>
          <a:xfrm>
            <a:off x="3196549" y="3334454"/>
            <a:ext cx="2815716" cy="10997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title="Decorative"/>
          <p:cNvSpPr/>
          <p:nvPr userDrawn="1"/>
        </p:nvSpPr>
        <p:spPr>
          <a:xfrm>
            <a:off x="6179737" y="0"/>
            <a:ext cx="2815716" cy="18782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title="Decorative"/>
          <p:cNvSpPr/>
          <p:nvPr userDrawn="1"/>
        </p:nvSpPr>
        <p:spPr>
          <a:xfrm>
            <a:off x="9162924" y="4598770"/>
            <a:ext cx="2815716" cy="225922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322771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9906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892800" y="9906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0668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with Image">
    <p:bg>
      <p:bgPr>
        <a:solidFill>
          <a:schemeClr val="accent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238104" y="860778"/>
            <a:ext cx="9715792" cy="5136445"/>
          </a:xfrm>
          <a:prstGeom prst="rect">
            <a:avLst/>
          </a:prstGeom>
          <a:noFill/>
          <a:ln w="76200">
            <a:solidFill>
              <a:schemeClr val="accent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02895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smtClean="0"/>
              <a:t>Click icon to add picture</a:t>
            </a: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1"/>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7664541" y="3673179"/>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132737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smtClean="0"/>
              <a:t>Click icon to add picture</a:t>
            </a: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2"/>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7664541" y="3673179"/>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14206617"/>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F0FA98-2EE8-734A-95BB-A4637DCAD5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id="{E655A45B-F495-F641-AA7A-36292C3CC9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a:extLst>
              <a:ext uri="{FF2B5EF4-FFF2-40B4-BE49-F238E27FC236}">
                <a16:creationId xmlns:a16="http://schemas.microsoft.com/office/drawing/2014/main" id="{89227B26-65C5-5A4B-AAEC-70B3B5201C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4050737061"/>
      </p:ext>
    </p:extLst>
  </p:cSld>
  <p:clrMap bg1="lt1" tx1="dk1" bg2="lt2" tx2="dk2" accent1="accent1" accent2="accent2" accent3="accent3" accent4="accent4" accent5="accent5" accent6="accent6" hlink="hlink" folHlink="folHlink"/>
  <p:sldLayoutIdLst>
    <p:sldLayoutId id="2147483673" r:id="rId1"/>
    <p:sldLayoutId id="2147483736" r:id="rId2"/>
    <p:sldLayoutId id="2147483689" r:id="rId3"/>
    <p:sldLayoutId id="2147483735" r:id="rId4"/>
    <p:sldLayoutId id="2147483684" r:id="rId5"/>
    <p:sldLayoutId id="2147483752" r:id="rId6"/>
    <p:sldLayoutId id="2147483737" r:id="rId7"/>
    <p:sldLayoutId id="2147483651" r:id="rId8"/>
    <p:sldLayoutId id="2147483738" r:id="rId9"/>
    <p:sldLayoutId id="2147483685" r:id="rId10"/>
    <p:sldLayoutId id="2147483674" r:id="rId11"/>
    <p:sldLayoutId id="2147483690" r:id="rId12"/>
    <p:sldLayoutId id="2147483694" r:id="rId13"/>
    <p:sldLayoutId id="2147483748" r:id="rId14"/>
    <p:sldLayoutId id="2147483693" r:id="rId15"/>
    <p:sldLayoutId id="2147483686" r:id="rId16"/>
    <p:sldLayoutId id="2147483703" r:id="rId17"/>
    <p:sldLayoutId id="2147483709" r:id="rId18"/>
    <p:sldLayoutId id="2147483710" r:id="rId19"/>
    <p:sldLayoutId id="2147483711" r:id="rId20"/>
    <p:sldLayoutId id="2147483712" r:id="rId21"/>
    <p:sldLayoutId id="2147483749" r:id="rId22"/>
    <p:sldLayoutId id="2147483751" r:id="rId23"/>
    <p:sldLayoutId id="2147483704" r:id="rId24"/>
    <p:sldLayoutId id="2147483702" r:id="rId25"/>
    <p:sldLayoutId id="2147483713" r:id="rId26"/>
    <p:sldLayoutId id="2147483714" r:id="rId27"/>
    <p:sldLayoutId id="2147483715" r:id="rId28"/>
    <p:sldLayoutId id="2147483695" r:id="rId29"/>
    <p:sldLayoutId id="2147483730" r:id="rId30"/>
    <p:sldLayoutId id="2147483698" r:id="rId31"/>
    <p:sldLayoutId id="2147483731" r:id="rId32"/>
    <p:sldLayoutId id="2147483699" r:id="rId33"/>
    <p:sldLayoutId id="2147483732" r:id="rId34"/>
    <p:sldLayoutId id="2147483739" r:id="rId35"/>
    <p:sldLayoutId id="2147483740" r:id="rId36"/>
    <p:sldLayoutId id="2147483700" r:id="rId37"/>
    <p:sldLayoutId id="2147483741" r:id="rId38"/>
    <p:sldLayoutId id="2147483742" r:id="rId39"/>
    <p:sldLayoutId id="2147483696" r:id="rId40"/>
    <p:sldLayoutId id="2147483743" r:id="rId41"/>
    <p:sldLayoutId id="2147483744" r:id="rId42"/>
    <p:sldLayoutId id="2147483745" r:id="rId43"/>
    <p:sldLayoutId id="2147483705" r:id="rId44"/>
    <p:sldLayoutId id="2147483746" r:id="rId45"/>
    <p:sldLayoutId id="2147483687" r:id="rId46"/>
    <p:sldLayoutId id="2147483719" r:id="rId47"/>
    <p:sldLayoutId id="2147483720" r:id="rId48"/>
    <p:sldLayoutId id="2147483718" r:id="rId49"/>
    <p:sldLayoutId id="2147483721" r:id="rId50"/>
    <p:sldLayoutId id="2147483716" r:id="rId51"/>
    <p:sldLayoutId id="2147483722" r:id="rId52"/>
    <p:sldLayoutId id="2147483723" r:id="rId53"/>
    <p:sldLayoutId id="2147483753" r:id="rId54"/>
    <p:sldLayoutId id="2147483754" r:id="rId55"/>
    <p:sldLayoutId id="2147483755" r:id="rId56"/>
    <p:sldLayoutId id="2147483756" r:id="rId57"/>
    <p:sldLayoutId id="2147483725" r:id="rId58"/>
    <p:sldLayoutId id="2147483726" r:id="rId59"/>
    <p:sldLayoutId id="2147483675" r:id="rId60"/>
    <p:sldLayoutId id="2147483677" r:id="rId61"/>
    <p:sldLayoutId id="2147483729" r:id="rId62"/>
    <p:sldLayoutId id="2147483747" r:id="rId63"/>
    <p:sldLayoutId id="2147483728" r:id="rId64"/>
    <p:sldLayoutId id="2147483757" r:id="rId65"/>
  </p:sldLayoutIdLst>
  <p:txStyles>
    <p:title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8">
          <p15:clr>
            <a:srgbClr val="F26B43"/>
          </p15:clr>
        </p15:guide>
        <p15:guide id="2" orient="horz" pos="404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2" Type="http://schemas.openxmlformats.org/officeDocument/2006/relationships/image" Target="../media/image13.webp"/><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6.xml"/></Relationships>
</file>

<file path=ppt/slides/_rels/slide17.xml.rels><?xml version="1.0" encoding="UTF-8" standalone="yes"?>
<Relationships xmlns="http://schemas.openxmlformats.org/package/2006/relationships"><Relationship Id="rId3" Type="http://schemas.openxmlformats.org/officeDocument/2006/relationships/hyperlink" Target="https://www.investopedia.com/tips-for-saving-money-on-a-tight-budget-5185769" TargetMode="External"/><Relationship Id="rId2" Type="http://schemas.openxmlformats.org/officeDocument/2006/relationships/image" Target="../media/image16.jpg"/><Relationship Id="rId1" Type="http://schemas.openxmlformats.org/officeDocument/2006/relationships/slideLayout" Target="../slideLayouts/slideLayout34.xml"/><Relationship Id="rId4" Type="http://schemas.openxmlformats.org/officeDocument/2006/relationships/hyperlink" Target="https://www.investopedia.com/terms/e/emergency_fund.asp"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1.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6.webp"/><Relationship Id="rId2" Type="http://schemas.openxmlformats.org/officeDocument/2006/relationships/image" Target="../media/image21.jpg"/><Relationship Id="rId1" Type="http://schemas.openxmlformats.org/officeDocument/2006/relationships/slideLayout" Target="../slideLayouts/slideLayout36.xml"/><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image" Target="../media/image23.jpg"/></Relationships>
</file>

<file path=ppt/slides/_rels/slide2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61.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3.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1.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61.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46.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0.webp"/><Relationship Id="rId2" Type="http://schemas.openxmlformats.org/officeDocument/2006/relationships/image" Target="../media/image39.jp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42.webp"/><Relationship Id="rId2" Type="http://schemas.openxmlformats.org/officeDocument/2006/relationships/image" Target="../media/image41.jp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7.xml"/></Relationships>
</file>

<file path=ppt/slides/_rels/slide4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3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36.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6.xml"/></Relationships>
</file>

<file path=ppt/slides/_rels/slide4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5.xml"/></Relationships>
</file>

<file path=ppt/slides/_rels/slide50.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23991-6F5F-45D3-883F-8179BE10396D}"/>
              </a:ext>
            </a:extLst>
          </p:cNvPr>
          <p:cNvSpPr>
            <a:spLocks noGrp="1"/>
          </p:cNvSpPr>
          <p:nvPr>
            <p:ph type="title"/>
          </p:nvPr>
        </p:nvSpPr>
        <p:spPr>
          <a:xfrm>
            <a:off x="2295940" y="2126974"/>
            <a:ext cx="7602584" cy="1682879"/>
          </a:xfrm>
        </p:spPr>
        <p:txBody>
          <a:bodyPr/>
          <a:lstStyle/>
          <a:p>
            <a:r>
              <a:rPr lang="en-US" sz="6000" dirty="0" smtClean="0"/>
              <a:t>FINANCIAL LITERACY </a:t>
            </a:r>
            <a:endParaRPr lang="en-US" sz="6000" dirty="0"/>
          </a:p>
        </p:txBody>
      </p:sp>
      <p:sp>
        <p:nvSpPr>
          <p:cNvPr id="3" name="Text Placeholder 2">
            <a:extLst>
              <a:ext uri="{FF2B5EF4-FFF2-40B4-BE49-F238E27FC236}">
                <a16:creationId xmlns:a16="http://schemas.microsoft.com/office/drawing/2014/main" id="{7555E40E-3256-4272-A29D-F2438D5C136F}"/>
              </a:ext>
            </a:extLst>
          </p:cNvPr>
          <p:cNvSpPr>
            <a:spLocks noGrp="1"/>
          </p:cNvSpPr>
          <p:nvPr>
            <p:ph type="body" sz="quarter" idx="14"/>
          </p:nvPr>
        </p:nvSpPr>
        <p:spPr>
          <a:xfrm>
            <a:off x="1411357" y="4195470"/>
            <a:ext cx="9412356" cy="744278"/>
          </a:xfrm>
        </p:spPr>
        <p:txBody>
          <a:bodyPr>
            <a:noAutofit/>
          </a:bodyPr>
          <a:lstStyle/>
          <a:p>
            <a:r>
              <a:rPr lang="en-US" sz="2400" dirty="0" smtClean="0"/>
              <a:t>PRESENTED BY LAKE COUNTY TREASURER, MICHAEL ZUREN </a:t>
            </a:r>
          </a:p>
          <a:p>
            <a:r>
              <a:rPr lang="en-US" sz="2400" dirty="0" smtClean="0"/>
              <a:t>and LAKE COUNTY AUDITOR, CHRISTOPHER GALLOWAY</a:t>
            </a:r>
            <a:endParaRPr lang="en-US" sz="2400" dirty="0"/>
          </a:p>
        </p:txBody>
      </p:sp>
    </p:spTree>
    <p:extLst>
      <p:ext uri="{BB962C8B-B14F-4D97-AF65-F5344CB8AC3E}">
        <p14:creationId xmlns:p14="http://schemas.microsoft.com/office/powerpoint/2010/main" val="795927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p:cNvPicPr>
            <a:picLocks noGrp="1" noChangeAspect="1"/>
          </p:cNvPicPr>
          <p:nvPr>
            <p:ph type="pic" sz="quarter" idx="10"/>
          </p:nvPr>
        </p:nvPicPr>
        <p:blipFill>
          <a:blip r:embed="rId2">
            <a:extLst>
              <a:ext uri="{28A0092B-C50C-407E-A947-70E740481C1C}">
                <a14:useLocalDpi xmlns:a14="http://schemas.microsoft.com/office/drawing/2010/main" val="0"/>
              </a:ext>
            </a:extLst>
          </a:blip>
          <a:stretch>
            <a:fillRect/>
          </a:stretch>
        </p:blipFill>
        <p:spPr>
          <a:xfrm>
            <a:off x="5359078" y="2407754"/>
            <a:ext cx="5933661" cy="4450246"/>
          </a:xfrm>
        </p:spPr>
      </p:pic>
      <p:sp>
        <p:nvSpPr>
          <p:cNvPr id="5" name="Title 4">
            <a:extLst>
              <a:ext uri="{FF2B5EF4-FFF2-40B4-BE49-F238E27FC236}">
                <a16:creationId xmlns:a16="http://schemas.microsoft.com/office/drawing/2014/main" id="{44A0257C-3D98-4E46-86D3-1B752C8374C9}"/>
              </a:ext>
            </a:extLst>
          </p:cNvPr>
          <p:cNvSpPr>
            <a:spLocks noGrp="1"/>
          </p:cNvSpPr>
          <p:nvPr>
            <p:ph type="title"/>
          </p:nvPr>
        </p:nvSpPr>
        <p:spPr>
          <a:xfrm>
            <a:off x="317927" y="0"/>
            <a:ext cx="4323521" cy="3289852"/>
          </a:xfrm>
        </p:spPr>
        <p:txBody>
          <a:bodyPr>
            <a:normAutofit fontScale="90000"/>
          </a:bodyPr>
          <a:lstStyle/>
          <a:p>
            <a:pPr marL="571500" indent="-571500">
              <a:buFont typeface="Wingdings" panose="05000000000000000000" pitchFamily="2" charset="2"/>
              <a:buChar char="ü"/>
            </a:pPr>
            <a:r>
              <a:rPr lang="en-US" dirty="0" smtClean="0"/>
              <a:t>SMART goals are:</a:t>
            </a:r>
            <a:br>
              <a:rPr lang="en-US" dirty="0" smtClean="0"/>
            </a:br>
            <a:r>
              <a:rPr lang="en-US" dirty="0" smtClean="0"/>
              <a:t>Specific</a:t>
            </a:r>
            <a:br>
              <a:rPr lang="en-US" dirty="0" smtClean="0"/>
            </a:br>
            <a:r>
              <a:rPr lang="en-US" dirty="0" smtClean="0"/>
              <a:t>Measurable</a:t>
            </a:r>
            <a:br>
              <a:rPr lang="en-US" dirty="0" smtClean="0"/>
            </a:br>
            <a:r>
              <a:rPr lang="en-US" dirty="0" smtClean="0"/>
              <a:t>Attainable</a:t>
            </a:r>
            <a:br>
              <a:rPr lang="en-US" dirty="0" smtClean="0"/>
            </a:br>
            <a:r>
              <a:rPr lang="en-US" dirty="0" smtClean="0"/>
              <a:t>Realistic</a:t>
            </a:r>
            <a:br>
              <a:rPr lang="en-US" dirty="0" smtClean="0"/>
            </a:br>
            <a:r>
              <a:rPr lang="en-US" dirty="0" smtClean="0"/>
              <a:t>Time Bound</a:t>
            </a:r>
            <a:br>
              <a:rPr lang="en-US" dirty="0" smtClean="0"/>
            </a:br>
            <a:r>
              <a:rPr lang="en-US" dirty="0" smtClean="0"/>
              <a:t/>
            </a:r>
            <a:br>
              <a:rPr lang="en-US" dirty="0" smtClean="0"/>
            </a:br>
            <a:endParaRPr lang="en-US" dirty="0"/>
          </a:p>
        </p:txBody>
      </p:sp>
      <p:sp>
        <p:nvSpPr>
          <p:cNvPr id="8" name="Text Placeholder 7">
            <a:extLst>
              <a:ext uri="{FF2B5EF4-FFF2-40B4-BE49-F238E27FC236}">
                <a16:creationId xmlns:a16="http://schemas.microsoft.com/office/drawing/2014/main" id="{8DB1292A-975D-418D-86AF-8C3CD2A23AC3}"/>
              </a:ext>
            </a:extLst>
          </p:cNvPr>
          <p:cNvSpPr>
            <a:spLocks noGrp="1"/>
          </p:cNvSpPr>
          <p:nvPr>
            <p:ph type="body" sz="quarter" idx="15"/>
          </p:nvPr>
        </p:nvSpPr>
        <p:spPr>
          <a:xfrm>
            <a:off x="5267739" y="298174"/>
            <a:ext cx="6213061" cy="1868557"/>
          </a:xfrm>
        </p:spPr>
        <p:txBody>
          <a:bodyPr>
            <a:normAutofit lnSpcReduction="10000"/>
          </a:bodyPr>
          <a:lstStyle/>
          <a:p>
            <a:r>
              <a:rPr lang="en-US" sz="1800" b="1" u="sng" dirty="0"/>
              <a:t>An example of a </a:t>
            </a:r>
            <a:r>
              <a:rPr lang="en-US" sz="1800" b="1" u="sng" dirty="0" smtClean="0"/>
              <a:t>clearly written financial goal would be</a:t>
            </a:r>
            <a:r>
              <a:rPr lang="en-US" sz="1800" dirty="0" smtClean="0"/>
              <a:t>:</a:t>
            </a:r>
            <a:endParaRPr lang="en-US" sz="1800" dirty="0"/>
          </a:p>
          <a:p>
            <a:pPr marL="457200" indent="-457200">
              <a:buAutoNum type="alphaUcPeriod"/>
            </a:pPr>
            <a:r>
              <a:rPr lang="en-US" sz="1800" b="1" dirty="0" smtClean="0"/>
              <a:t>“To pay off credit card bills by 2024.”</a:t>
            </a:r>
            <a:endParaRPr lang="en-US" sz="1800" b="1" dirty="0"/>
          </a:p>
          <a:p>
            <a:pPr marL="457200" indent="-457200">
              <a:buAutoNum type="alphaUcPeriod"/>
            </a:pPr>
            <a:r>
              <a:rPr lang="en-US" sz="1800" b="1" dirty="0" smtClean="0"/>
              <a:t>“To save money for college for the next five years.”</a:t>
            </a:r>
            <a:endParaRPr lang="en-US" sz="1800" b="1" dirty="0"/>
          </a:p>
          <a:p>
            <a:pPr marL="457200" indent="-457200">
              <a:buAutoNum type="alphaUcPeriod"/>
            </a:pPr>
            <a:r>
              <a:rPr lang="en-US" sz="1800" b="1" dirty="0" smtClean="0"/>
              <a:t>“To establish an emergency fund of $2,000 in 18 months.”</a:t>
            </a:r>
            <a:endParaRPr lang="en-US" sz="1800" b="1" dirty="0"/>
          </a:p>
          <a:p>
            <a:pPr marL="457200" indent="-457200">
              <a:buAutoNum type="alphaUcPeriod"/>
            </a:pPr>
            <a:r>
              <a:rPr lang="en-US" sz="1800" b="1" dirty="0" smtClean="0"/>
              <a:t>All of the above</a:t>
            </a:r>
            <a:endParaRPr lang="en-US" sz="1800" b="1" dirty="0"/>
          </a:p>
          <a:p>
            <a:endParaRPr lang="en-US" dirty="0"/>
          </a:p>
        </p:txBody>
      </p:sp>
      <p:sp>
        <p:nvSpPr>
          <p:cNvPr id="9" name="Text Placeholder 8"/>
          <p:cNvSpPr>
            <a:spLocks noGrp="1"/>
          </p:cNvSpPr>
          <p:nvPr>
            <p:ph type="body" sz="quarter" idx="16"/>
          </p:nvPr>
        </p:nvSpPr>
        <p:spPr/>
        <p:txBody>
          <a:bodyPr>
            <a:normAutofit/>
          </a:bodyPr>
          <a:lstStyle/>
          <a:p>
            <a:r>
              <a:rPr lang="en-US" b="1" u="sng" dirty="0" smtClean="0"/>
              <a:t>An example of a long-term goal would be</a:t>
            </a:r>
            <a:r>
              <a:rPr lang="en-US" dirty="0" smtClean="0"/>
              <a:t>:</a:t>
            </a:r>
          </a:p>
          <a:p>
            <a:pPr marL="457200" indent="-457200">
              <a:buAutoNum type="alphaUcPeriod"/>
            </a:pPr>
            <a:r>
              <a:rPr lang="en-US" b="1" dirty="0" smtClean="0"/>
              <a:t>A family vacation</a:t>
            </a:r>
          </a:p>
          <a:p>
            <a:pPr marL="457200" indent="-457200">
              <a:buAutoNum type="alphaUcPeriod"/>
            </a:pPr>
            <a:r>
              <a:rPr lang="en-US" b="1" dirty="0" smtClean="0"/>
              <a:t>Buying a used car</a:t>
            </a:r>
          </a:p>
          <a:p>
            <a:pPr marL="457200" indent="-457200">
              <a:buAutoNum type="alphaUcPeriod"/>
            </a:pPr>
            <a:r>
              <a:rPr lang="en-US" b="1" dirty="0" smtClean="0"/>
              <a:t>Purchasing a cell phone</a:t>
            </a:r>
          </a:p>
          <a:p>
            <a:pPr marL="457200" indent="-457200">
              <a:buAutoNum type="alphaUcPeriod"/>
            </a:pPr>
            <a:r>
              <a:rPr lang="en-US" b="1" dirty="0" smtClean="0"/>
              <a:t>Saving for retirement</a:t>
            </a:r>
            <a:endParaRPr lang="en-US" b="1" dirty="0"/>
          </a:p>
        </p:txBody>
      </p:sp>
    </p:spTree>
    <p:extLst>
      <p:ext uri="{BB962C8B-B14F-4D97-AF65-F5344CB8AC3E}">
        <p14:creationId xmlns:p14="http://schemas.microsoft.com/office/powerpoint/2010/main" val="2687958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F0240E2-270B-47F4-97C1-065A42CC2737}"/>
              </a:ext>
            </a:extLst>
          </p:cNvPr>
          <p:cNvSpPr>
            <a:spLocks noGrp="1"/>
          </p:cNvSpPr>
          <p:nvPr>
            <p:ph type="title"/>
          </p:nvPr>
        </p:nvSpPr>
        <p:spPr>
          <a:xfrm>
            <a:off x="3906079" y="268357"/>
            <a:ext cx="4442792" cy="6152321"/>
          </a:xfrm>
        </p:spPr>
        <p:txBody>
          <a:bodyPr>
            <a:normAutofit fontScale="90000"/>
          </a:bodyPr>
          <a:lstStyle/>
          <a:p>
            <a:r>
              <a:rPr lang="en-US" sz="3600" dirty="0" smtClean="0"/>
              <a:t>Nicole set a goal to buy a car in the next few months.  She plans to make a $2,500 down payment and has already saved $1,300.  If she can save $150 each month, how long will it take her to save the entire $2,500</a:t>
            </a:r>
            <a:r>
              <a:rPr lang="en-US" sz="3600" u="sng" dirty="0" smtClean="0"/>
              <a:t>:</a:t>
            </a:r>
            <a:r>
              <a:rPr lang="en-US" sz="3600" dirty="0"/>
              <a:t/>
            </a:r>
            <a:br>
              <a:rPr lang="en-US" sz="3600" dirty="0"/>
            </a:br>
            <a:r>
              <a:rPr lang="en-US" sz="3200" dirty="0"/>
              <a:t/>
            </a:r>
            <a:br>
              <a:rPr lang="en-US" sz="3200" dirty="0"/>
            </a:br>
            <a:r>
              <a:rPr lang="en-US" sz="3200" dirty="0" smtClean="0"/>
              <a:t>A .  6 months</a:t>
            </a:r>
            <a:r>
              <a:rPr lang="en-US" sz="3200" dirty="0"/>
              <a:t/>
            </a:r>
            <a:br>
              <a:rPr lang="en-US" sz="3200" dirty="0"/>
            </a:br>
            <a:r>
              <a:rPr lang="en-US" sz="3200" dirty="0" smtClean="0"/>
              <a:t>B.   8 months</a:t>
            </a:r>
            <a:r>
              <a:rPr lang="en-US" sz="3200" dirty="0"/>
              <a:t/>
            </a:r>
            <a:br>
              <a:rPr lang="en-US" sz="3200" dirty="0"/>
            </a:br>
            <a:r>
              <a:rPr lang="en-US" sz="3200" dirty="0" smtClean="0"/>
              <a:t>C.   10 months</a:t>
            </a:r>
            <a:br>
              <a:rPr lang="en-US" sz="3200" dirty="0" smtClean="0"/>
            </a:br>
            <a:r>
              <a:rPr lang="en-US" sz="3200" dirty="0" smtClean="0"/>
              <a:t>D.  12 months</a:t>
            </a:r>
            <a:r>
              <a:rPr lang="en-US" dirty="0"/>
              <a:t/>
            </a:r>
            <a:br>
              <a:rPr lang="en-US" dirty="0"/>
            </a:br>
            <a:endParaRPr lang="en-US" dirty="0"/>
          </a:p>
        </p:txBody>
      </p:sp>
      <p:pic>
        <p:nvPicPr>
          <p:cNvPr id="19" name="Picture Placeholder 18"/>
          <p:cNvPicPr>
            <a:picLocks noGrp="1" noChangeAspect="1"/>
          </p:cNvPicPr>
          <p:nvPr>
            <p:ph type="pic" sz="quarter" idx="16"/>
          </p:nvPr>
        </p:nvPicPr>
        <p:blipFill>
          <a:blip r:embed="rId2">
            <a:extLst>
              <a:ext uri="{28A0092B-C50C-407E-A947-70E740481C1C}">
                <a14:useLocalDpi xmlns:a14="http://schemas.microsoft.com/office/drawing/2010/main" val="0"/>
              </a:ext>
            </a:extLst>
          </a:blip>
          <a:stretch>
            <a:fillRect/>
          </a:stretch>
        </p:blipFill>
        <p:spPr>
          <a:xfrm>
            <a:off x="0" y="2345"/>
            <a:ext cx="3771349" cy="3771349"/>
          </a:xfrm>
        </p:spPr>
      </p:pic>
      <p:pic>
        <p:nvPicPr>
          <p:cNvPr id="18" name="Picture Placeholder 15"/>
          <p:cNvPicPr>
            <a:picLocks noGrp="1" noChangeAspect="1"/>
          </p:cNvPicPr>
          <p:nvPr>
            <p:ph type="pic" sz="quarter" idx="17"/>
          </p:nvPr>
        </p:nvPicPr>
        <p:blipFill>
          <a:blip r:embed="rId3">
            <a:extLst>
              <a:ext uri="{28A0092B-C50C-407E-A947-70E740481C1C}">
                <a14:useLocalDpi xmlns:a14="http://schemas.microsoft.com/office/drawing/2010/main" val="0"/>
              </a:ext>
            </a:extLst>
          </a:blip>
          <a:stretch>
            <a:fillRect/>
          </a:stretch>
        </p:blipFill>
        <p:spPr>
          <a:xfrm>
            <a:off x="8483600" y="645556"/>
            <a:ext cx="3708400" cy="5562600"/>
          </a:xfrm>
        </p:spPr>
      </p:pic>
    </p:spTree>
    <p:extLst>
      <p:ext uri="{BB962C8B-B14F-4D97-AF65-F5344CB8AC3E}">
        <p14:creationId xmlns:p14="http://schemas.microsoft.com/office/powerpoint/2010/main" val="28859411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0"/>
          </p:nvPr>
        </p:nvPicPr>
        <p:blipFill>
          <a:blip r:embed="rId2">
            <a:extLst>
              <a:ext uri="{28A0092B-C50C-407E-A947-70E740481C1C}">
                <a14:useLocalDpi xmlns:a14="http://schemas.microsoft.com/office/drawing/2010/main" val="0"/>
              </a:ext>
            </a:extLst>
          </a:blip>
          <a:stretch>
            <a:fillRect/>
          </a:stretch>
        </p:blipFill>
        <p:spPr>
          <a:xfrm flipH="1">
            <a:off x="-89452" y="0"/>
            <a:ext cx="12192000" cy="6858000"/>
          </a:xfrm>
        </p:spPr>
      </p:pic>
      <p:sp>
        <p:nvSpPr>
          <p:cNvPr id="3" name="Text Placeholder 2"/>
          <p:cNvSpPr>
            <a:spLocks noGrp="1"/>
          </p:cNvSpPr>
          <p:nvPr>
            <p:ph type="body" sz="quarter" idx="14"/>
          </p:nvPr>
        </p:nvSpPr>
        <p:spPr>
          <a:xfrm>
            <a:off x="-111909" y="2626033"/>
            <a:ext cx="5081474" cy="4231967"/>
          </a:xfrm>
        </p:spPr>
        <p:txBody>
          <a:bodyPr>
            <a:normAutofit/>
          </a:bodyPr>
          <a:lstStyle/>
          <a:p>
            <a:r>
              <a:rPr lang="en-US" u="sng" dirty="0" smtClean="0"/>
              <a:t>Values, peers, family,</a:t>
            </a:r>
          </a:p>
          <a:p>
            <a:r>
              <a:rPr lang="en-US" u="sng" dirty="0"/>
              <a:t>f</a:t>
            </a:r>
            <a:r>
              <a:rPr lang="en-US" u="sng" dirty="0" smtClean="0"/>
              <a:t>eelings, and habits can influence</a:t>
            </a:r>
            <a:r>
              <a:rPr lang="en-US" dirty="0" smtClean="0"/>
              <a:t>:</a:t>
            </a:r>
            <a:endParaRPr lang="en-US" dirty="0"/>
          </a:p>
          <a:p>
            <a:pPr marL="457200" indent="-457200">
              <a:buAutoNum type="alphaUcPeriod"/>
            </a:pPr>
            <a:r>
              <a:rPr lang="en-US" dirty="0" smtClean="0"/>
              <a:t> Education</a:t>
            </a:r>
            <a:endParaRPr lang="en-US" dirty="0"/>
          </a:p>
          <a:p>
            <a:pPr marL="457200" indent="-457200">
              <a:buAutoNum type="alphaUcPeriod"/>
            </a:pPr>
            <a:r>
              <a:rPr lang="en-US" dirty="0" smtClean="0"/>
              <a:t> Relationships</a:t>
            </a:r>
            <a:endParaRPr lang="en-US" dirty="0"/>
          </a:p>
          <a:p>
            <a:pPr marL="457200" indent="-457200">
              <a:buAutoNum type="alphaUcPeriod"/>
            </a:pPr>
            <a:r>
              <a:rPr lang="en-US" dirty="0" smtClean="0"/>
              <a:t> Financial Decisions</a:t>
            </a:r>
            <a:endParaRPr lang="en-US" dirty="0"/>
          </a:p>
          <a:p>
            <a:pPr marL="457200" indent="-457200">
              <a:buAutoNum type="alphaUcPeriod"/>
            </a:pPr>
            <a:r>
              <a:rPr lang="en-US" dirty="0" smtClean="0"/>
              <a:t> All of the above</a:t>
            </a:r>
            <a:endParaRPr lang="en-US" dirty="0"/>
          </a:p>
          <a:p>
            <a:endParaRPr lang="en-US" dirty="0"/>
          </a:p>
        </p:txBody>
      </p:sp>
      <p:sp>
        <p:nvSpPr>
          <p:cNvPr id="2" name="Title 1">
            <a:extLst>
              <a:ext uri="{FF2B5EF4-FFF2-40B4-BE49-F238E27FC236}">
                <a16:creationId xmlns:a16="http://schemas.microsoft.com/office/drawing/2014/main" id="{93CF8A26-1621-4E73-86DB-631C377CD1FB}"/>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sz="1600" dirty="0">
                <a:solidFill>
                  <a:schemeClr val="bg1"/>
                </a:solidFill>
              </a:rPr>
              <a:t>28</a:t>
            </a:r>
          </a:p>
        </p:txBody>
      </p:sp>
    </p:spTree>
    <p:extLst>
      <p:ext uri="{BB962C8B-B14F-4D97-AF65-F5344CB8AC3E}">
        <p14:creationId xmlns:p14="http://schemas.microsoft.com/office/powerpoint/2010/main" val="14159243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2528887" y="0"/>
            <a:ext cx="7134225" cy="822325"/>
          </a:xfrm>
        </p:spPr>
        <p:txBody>
          <a:bodyPr/>
          <a:lstStyle/>
          <a:p>
            <a:pPr algn="ctr"/>
            <a:r>
              <a:rPr lang="en-US" dirty="0" smtClean="0">
                <a:solidFill>
                  <a:schemeClr val="bg1"/>
                </a:solidFill>
              </a:rPr>
              <a:t>Financial Tips for Young Adults</a:t>
            </a:r>
            <a:endParaRPr lang="en-US" dirty="0">
              <a:solidFill>
                <a:schemeClr val="bg1"/>
              </a:solidFill>
            </a:endParaRPr>
          </a:p>
        </p:txBody>
      </p:sp>
      <p:sp>
        <p:nvSpPr>
          <p:cNvPr id="7" name="Rectangle 6"/>
          <p:cNvSpPr/>
          <p:nvPr/>
        </p:nvSpPr>
        <p:spPr>
          <a:xfrm>
            <a:off x="268355" y="822325"/>
            <a:ext cx="11449879" cy="6924973"/>
          </a:xfrm>
          <a:prstGeom prst="rect">
            <a:avLst/>
          </a:prstGeom>
        </p:spPr>
        <p:txBody>
          <a:bodyPr wrap="square">
            <a:spAutoFit/>
          </a:bodyPr>
          <a:lstStyle/>
          <a:p>
            <a:pPr algn="ctr"/>
            <a:r>
              <a:rPr lang="en-US" sz="3600" b="1" dirty="0" smtClean="0">
                <a:solidFill>
                  <a:schemeClr val="bg1"/>
                </a:solidFill>
                <a:latin typeface="Cabin-semi-bold"/>
              </a:rPr>
              <a:t>Learn Self-Control</a:t>
            </a:r>
          </a:p>
          <a:p>
            <a:endParaRPr lang="en-US" sz="2800" dirty="0">
              <a:solidFill>
                <a:schemeClr val="bg1"/>
              </a:solidFill>
              <a:latin typeface="Cabin-semi-bold"/>
            </a:endParaRPr>
          </a:p>
          <a:p>
            <a:pPr algn="just"/>
            <a:r>
              <a:rPr lang="en-US" sz="3600" dirty="0">
                <a:solidFill>
                  <a:schemeClr val="bg1"/>
                </a:solidFill>
                <a:latin typeface="SourceSansPro"/>
              </a:rPr>
              <a:t>If you’re lucky, your parents taught you this skill when you were a kid. If not, keep in mind that the sooner you learn the fine art of delaying gratification, the sooner you’ll find it easy to keep </a:t>
            </a:r>
            <a:r>
              <a:rPr lang="en-US" sz="3600" dirty="0" smtClean="0">
                <a:solidFill>
                  <a:schemeClr val="bg1"/>
                </a:solidFill>
                <a:latin typeface="SourceSansPro"/>
              </a:rPr>
              <a:t>your </a:t>
            </a:r>
            <a:r>
              <a:rPr lang="en-US" sz="3600" u="sng" dirty="0" smtClean="0">
                <a:solidFill>
                  <a:schemeClr val="bg1"/>
                </a:solidFill>
                <a:latin typeface="SourceSansPro"/>
              </a:rPr>
              <a:t>personal finances</a:t>
            </a:r>
            <a:r>
              <a:rPr lang="en-US" sz="3600" dirty="0">
                <a:solidFill>
                  <a:schemeClr val="bg1"/>
                </a:solidFill>
                <a:latin typeface="SourceSansPro"/>
              </a:rPr>
              <a:t> in </a:t>
            </a:r>
            <a:r>
              <a:rPr lang="en-US" sz="3600" dirty="0" smtClean="0">
                <a:solidFill>
                  <a:schemeClr val="bg1"/>
                </a:solidFill>
                <a:latin typeface="SourceSansPro"/>
              </a:rPr>
              <a:t>order.  Although </a:t>
            </a:r>
            <a:r>
              <a:rPr lang="en-US" sz="3600" dirty="0">
                <a:solidFill>
                  <a:schemeClr val="bg1"/>
                </a:solidFill>
                <a:latin typeface="SourceSansPro"/>
              </a:rPr>
              <a:t>you can effortlessly buy an item on credit the minute you want it, it’s better to wait until you’ve actually saved up the money for the </a:t>
            </a:r>
            <a:r>
              <a:rPr lang="en-US" sz="3600" dirty="0" smtClean="0">
                <a:solidFill>
                  <a:schemeClr val="bg1"/>
                </a:solidFill>
                <a:latin typeface="SourceSansPro"/>
              </a:rPr>
              <a:t>purchase.  Do </a:t>
            </a:r>
            <a:r>
              <a:rPr lang="en-US" sz="3600" dirty="0">
                <a:solidFill>
                  <a:schemeClr val="bg1"/>
                </a:solidFill>
                <a:latin typeface="SourceSansPro"/>
              </a:rPr>
              <a:t>you really want to pay interest on a pair of jeans or a box of </a:t>
            </a:r>
            <a:r>
              <a:rPr lang="en-US" sz="3600" dirty="0" smtClean="0">
                <a:solidFill>
                  <a:schemeClr val="bg1"/>
                </a:solidFill>
                <a:latin typeface="SourceSansPro"/>
              </a:rPr>
              <a:t>cereal?  </a:t>
            </a:r>
          </a:p>
          <a:p>
            <a:endParaRPr lang="en-US" sz="3600" dirty="0">
              <a:solidFill>
                <a:schemeClr val="bg1"/>
              </a:solidFill>
              <a:latin typeface="SourceSansPro"/>
            </a:endParaRPr>
          </a:p>
          <a:p>
            <a:endParaRPr lang="en-US" sz="2000" dirty="0" smtClean="0">
              <a:solidFill>
                <a:schemeClr val="bg1"/>
              </a:solidFill>
              <a:latin typeface="SourceSansPro"/>
            </a:endParaRPr>
          </a:p>
        </p:txBody>
      </p:sp>
    </p:spTree>
    <p:extLst>
      <p:ext uri="{BB962C8B-B14F-4D97-AF65-F5344CB8AC3E}">
        <p14:creationId xmlns:p14="http://schemas.microsoft.com/office/powerpoint/2010/main" val="16857351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7126"/>
            <a:ext cx="8323729" cy="5549153"/>
          </a:xfrm>
          <a:prstGeom prst="rect">
            <a:avLst/>
          </a:prstGeom>
        </p:spPr>
      </p:pic>
      <p:sp>
        <p:nvSpPr>
          <p:cNvPr id="5" name="Rectangle 4"/>
          <p:cNvSpPr/>
          <p:nvPr/>
        </p:nvSpPr>
        <p:spPr>
          <a:xfrm>
            <a:off x="8507506" y="393771"/>
            <a:ext cx="2595282" cy="5693866"/>
          </a:xfrm>
          <a:prstGeom prst="rect">
            <a:avLst/>
          </a:prstGeom>
        </p:spPr>
        <p:txBody>
          <a:bodyPr wrap="square">
            <a:spAutoFit/>
          </a:bodyPr>
          <a:lstStyle/>
          <a:p>
            <a:r>
              <a:rPr lang="en-US" sz="2600" dirty="0">
                <a:solidFill>
                  <a:schemeClr val="bg1"/>
                </a:solidFill>
                <a:latin typeface="SourceSansPro"/>
              </a:rPr>
              <a:t>If you make a habit of putting all your purchases on credit cards despite not being able to pay your bill in full at the end of the month, then you might still be paying for those items in 10 years. </a:t>
            </a:r>
            <a:endParaRPr lang="en-US" sz="2600" dirty="0"/>
          </a:p>
        </p:txBody>
      </p:sp>
    </p:spTree>
    <p:extLst>
      <p:ext uri="{BB962C8B-B14F-4D97-AF65-F5344CB8AC3E}">
        <p14:creationId xmlns:p14="http://schemas.microsoft.com/office/powerpoint/2010/main" val="18873592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6882" y="87122"/>
            <a:ext cx="12035118" cy="4524315"/>
          </a:xfrm>
          <a:prstGeom prst="rect">
            <a:avLst/>
          </a:prstGeom>
        </p:spPr>
        <p:txBody>
          <a:bodyPr wrap="square">
            <a:spAutoFit/>
          </a:bodyPr>
          <a:lstStyle/>
          <a:p>
            <a:endParaRPr lang="en-US" sz="3200" dirty="0">
              <a:solidFill>
                <a:schemeClr val="bg1"/>
              </a:solidFill>
              <a:latin typeface="SourceSansPro"/>
            </a:endParaRPr>
          </a:p>
          <a:p>
            <a:r>
              <a:rPr lang="en-US" sz="3200" u="sng" dirty="0" smtClean="0">
                <a:solidFill>
                  <a:schemeClr val="bg1"/>
                </a:solidFill>
                <a:latin typeface="SourceSansPro"/>
              </a:rPr>
              <a:t>Credit </a:t>
            </a:r>
            <a:r>
              <a:rPr lang="en-US" sz="3200" u="sng" dirty="0">
                <a:solidFill>
                  <a:schemeClr val="bg1"/>
                </a:solidFill>
                <a:latin typeface="SourceSansPro"/>
              </a:rPr>
              <a:t>cards</a:t>
            </a:r>
            <a:r>
              <a:rPr lang="en-US" sz="3200" dirty="0">
                <a:solidFill>
                  <a:schemeClr val="bg1"/>
                </a:solidFill>
                <a:latin typeface="SourceSansPro"/>
              </a:rPr>
              <a:t> are convenient, and paying them off on time helps you </a:t>
            </a:r>
            <a:r>
              <a:rPr lang="en-US" sz="3200" u="sng" dirty="0">
                <a:solidFill>
                  <a:schemeClr val="bg1"/>
                </a:solidFill>
                <a:latin typeface="SourceSansPro"/>
              </a:rPr>
              <a:t>build a good credit score</a:t>
            </a:r>
            <a:r>
              <a:rPr lang="en-US" sz="3200" dirty="0">
                <a:solidFill>
                  <a:schemeClr val="bg1"/>
                </a:solidFill>
                <a:latin typeface="SourceSansPro"/>
              </a:rPr>
              <a:t>. And some offer appealing rewards.  </a:t>
            </a:r>
            <a:endParaRPr lang="en-US" sz="3200" dirty="0" smtClean="0">
              <a:solidFill>
                <a:schemeClr val="bg1"/>
              </a:solidFill>
              <a:latin typeface="SourceSansPro"/>
            </a:endParaRPr>
          </a:p>
          <a:p>
            <a:endParaRPr lang="en-US" sz="3200" dirty="0" smtClean="0">
              <a:solidFill>
                <a:schemeClr val="bg1"/>
              </a:solidFill>
              <a:latin typeface="SourceSansPro"/>
            </a:endParaRPr>
          </a:p>
          <a:p>
            <a:r>
              <a:rPr lang="en-US" sz="3200" dirty="0" smtClean="0">
                <a:solidFill>
                  <a:schemeClr val="bg1"/>
                </a:solidFill>
                <a:latin typeface="SourceSansPro"/>
              </a:rPr>
              <a:t>Except </a:t>
            </a:r>
            <a:r>
              <a:rPr lang="en-US" sz="3200" dirty="0">
                <a:solidFill>
                  <a:schemeClr val="bg1"/>
                </a:solidFill>
                <a:latin typeface="SourceSansPro"/>
              </a:rPr>
              <a:t>in rare emergencies, though, make sure to always pay your balance in full when the bill arrives.  Also, don’t carry more cards than you can keep track of.  This financial tip is crucial for creating a healthy </a:t>
            </a:r>
            <a:r>
              <a:rPr lang="en-US" sz="3200" u="sng" dirty="0">
                <a:solidFill>
                  <a:schemeClr val="bg1"/>
                </a:solidFill>
                <a:latin typeface="SourceSansPro"/>
              </a:rPr>
              <a:t>credit history</a:t>
            </a:r>
            <a:r>
              <a:rPr lang="en-US" sz="3200" i="1" dirty="0">
                <a:solidFill>
                  <a:schemeClr val="bg1"/>
                </a:solidFill>
                <a:latin typeface="SourceSansPro"/>
              </a:rPr>
              <a:t>.</a:t>
            </a:r>
            <a:r>
              <a:rPr lang="en-US" sz="3200" u="sng" dirty="0">
                <a:solidFill>
                  <a:schemeClr val="bg1"/>
                </a:solidFill>
                <a:latin typeface="SourceSansPro"/>
              </a:rPr>
              <a:t/>
            </a:r>
            <a:br>
              <a:rPr lang="en-US" sz="3200" u="sng" dirty="0">
                <a:solidFill>
                  <a:schemeClr val="bg1"/>
                </a:solidFill>
                <a:latin typeface="SourceSansPro"/>
              </a:rPr>
            </a:br>
            <a:endParaRPr lang="en-US" sz="3200" u="sng"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01280"/>
            <a:ext cx="12192000" cy="1872627"/>
          </a:xfrm>
          <a:prstGeom prst="rect">
            <a:avLst/>
          </a:prstGeom>
        </p:spPr>
      </p:pic>
    </p:spTree>
    <p:extLst>
      <p:ext uri="{BB962C8B-B14F-4D97-AF65-F5344CB8AC3E}">
        <p14:creationId xmlns:p14="http://schemas.microsoft.com/office/powerpoint/2010/main" val="9315885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109330" y="536714"/>
            <a:ext cx="5496132" cy="5581792"/>
          </a:xfrm>
        </p:spPr>
        <p:txBody>
          <a:bodyPr/>
          <a:lstStyle/>
          <a:p>
            <a:r>
              <a:rPr lang="en-US" dirty="0">
                <a:solidFill>
                  <a:schemeClr val="bg1"/>
                </a:solidFill>
                <a:latin typeface="SourceSansPro"/>
              </a:rPr>
              <a:t>A </a:t>
            </a:r>
            <a:r>
              <a:rPr lang="en-US" u="sng" dirty="0">
                <a:solidFill>
                  <a:schemeClr val="bg1"/>
                </a:solidFill>
                <a:latin typeface="SourceSansPro"/>
              </a:rPr>
              <a:t>debit card</a:t>
            </a:r>
            <a:r>
              <a:rPr lang="en-US" dirty="0">
                <a:solidFill>
                  <a:schemeClr val="bg1"/>
                </a:solidFill>
                <a:latin typeface="SourceSansPro"/>
              </a:rPr>
              <a:t> is equally handy and takes the money from your checking account at once, keeping you from racking up an interest-bearing balance.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217" y="188843"/>
            <a:ext cx="4908357" cy="6455465"/>
          </a:xfrm>
          <a:prstGeom prst="rect">
            <a:avLst/>
          </a:prstGeom>
        </p:spPr>
      </p:pic>
      <p:sp>
        <p:nvSpPr>
          <p:cNvPr id="7" name="Rectangle 6"/>
          <p:cNvSpPr/>
          <p:nvPr/>
        </p:nvSpPr>
        <p:spPr>
          <a:xfrm>
            <a:off x="6520068" y="323420"/>
            <a:ext cx="5158408" cy="6186309"/>
          </a:xfrm>
          <a:prstGeom prst="rect">
            <a:avLst/>
          </a:prstGeom>
        </p:spPr>
        <p:txBody>
          <a:bodyPr wrap="square">
            <a:spAutoFit/>
          </a:bodyPr>
          <a:lstStyle/>
          <a:p>
            <a:r>
              <a:rPr lang="en-US" sz="4400" dirty="0">
                <a:solidFill>
                  <a:schemeClr val="bg1"/>
                </a:solidFill>
                <a:latin typeface="SourceSansPro"/>
              </a:rPr>
              <a:t>A </a:t>
            </a:r>
            <a:r>
              <a:rPr lang="en-US" sz="4400" u="sng" dirty="0">
                <a:solidFill>
                  <a:schemeClr val="bg1"/>
                </a:solidFill>
                <a:latin typeface="SourceSansPro"/>
              </a:rPr>
              <a:t>debit card</a:t>
            </a:r>
            <a:r>
              <a:rPr lang="en-US" sz="4400" dirty="0">
                <a:solidFill>
                  <a:schemeClr val="bg1"/>
                </a:solidFill>
                <a:latin typeface="SourceSansPro"/>
              </a:rPr>
              <a:t> is equally handy and takes the money from your checking account at once, keeping you from racking up an interest-bearing balance.  </a:t>
            </a:r>
          </a:p>
        </p:txBody>
      </p:sp>
    </p:spTree>
    <p:extLst>
      <p:ext uri="{BB962C8B-B14F-4D97-AF65-F5344CB8AC3E}">
        <p14:creationId xmlns:p14="http://schemas.microsoft.com/office/powerpoint/2010/main" val="18940622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788426" cy="6858000"/>
          </a:xfrm>
          <a:prstGeom prst="rect">
            <a:avLst/>
          </a:prstGeom>
        </p:spPr>
      </p:pic>
      <p:sp>
        <p:nvSpPr>
          <p:cNvPr id="4" name="Rectangle 3"/>
          <p:cNvSpPr/>
          <p:nvPr/>
        </p:nvSpPr>
        <p:spPr>
          <a:xfrm>
            <a:off x="6947452" y="-64264"/>
            <a:ext cx="5244548" cy="6986528"/>
          </a:xfrm>
          <a:prstGeom prst="rect">
            <a:avLst/>
          </a:prstGeom>
        </p:spPr>
        <p:txBody>
          <a:bodyPr wrap="square">
            <a:spAutoFit/>
          </a:bodyPr>
          <a:lstStyle/>
          <a:p>
            <a:r>
              <a:rPr lang="en-US" sz="3600" dirty="0" smtClean="0">
                <a:solidFill>
                  <a:schemeClr val="bg1"/>
                </a:solidFill>
                <a:latin typeface="SourceSansPro"/>
              </a:rPr>
              <a:t>“</a:t>
            </a:r>
            <a:r>
              <a:rPr lang="en-US" sz="3600" b="1" u="sng" dirty="0" smtClean="0">
                <a:solidFill>
                  <a:schemeClr val="bg1"/>
                </a:solidFill>
                <a:latin typeface="SourceSansPro"/>
              </a:rPr>
              <a:t>Pay </a:t>
            </a:r>
            <a:r>
              <a:rPr lang="en-US" sz="3600" b="1" u="sng" dirty="0">
                <a:solidFill>
                  <a:schemeClr val="bg1"/>
                </a:solidFill>
                <a:latin typeface="SourceSansPro"/>
              </a:rPr>
              <a:t>yourself first</a:t>
            </a:r>
            <a:r>
              <a:rPr lang="en-US" sz="3600" dirty="0">
                <a:solidFill>
                  <a:schemeClr val="bg1"/>
                </a:solidFill>
                <a:latin typeface="SourceSansPro"/>
              </a:rPr>
              <a:t>.” No matter how much you owe in student loans or credit card debt, and no matter how low your salary may seem, it’s wise to find some </a:t>
            </a:r>
            <a:r>
              <a:rPr lang="en-US" sz="3600" b="1" dirty="0">
                <a:solidFill>
                  <a:schemeClr val="bg1"/>
                </a:solidFill>
                <a:latin typeface="SourceSansPro"/>
              </a:rPr>
              <a:t>amount—</a:t>
            </a:r>
            <a:r>
              <a:rPr lang="en-US" sz="4000" b="1" dirty="0">
                <a:solidFill>
                  <a:schemeClr val="bg1"/>
                </a:solidFill>
                <a:latin typeface="SourceSansPro"/>
                <a:hlinkClick r:id="rId3"/>
              </a:rPr>
              <a:t>any</a:t>
            </a:r>
            <a:r>
              <a:rPr lang="en-US" sz="3600" b="1" dirty="0">
                <a:solidFill>
                  <a:schemeClr val="bg1"/>
                </a:solidFill>
                <a:latin typeface="SourceSansPro"/>
                <a:hlinkClick r:id="rId3"/>
              </a:rPr>
              <a:t> </a:t>
            </a:r>
            <a:r>
              <a:rPr lang="en-US" sz="4000" b="1" dirty="0">
                <a:solidFill>
                  <a:schemeClr val="bg1"/>
                </a:solidFill>
                <a:latin typeface="SourceSansPro"/>
                <a:hlinkClick r:id="rId3"/>
              </a:rPr>
              <a:t>amount</a:t>
            </a:r>
            <a:r>
              <a:rPr lang="en-US" sz="3600" dirty="0">
                <a:solidFill>
                  <a:schemeClr val="bg1"/>
                </a:solidFill>
                <a:latin typeface="SourceSansPro"/>
              </a:rPr>
              <a:t>—of money in your budget to sock away in an </a:t>
            </a:r>
            <a:r>
              <a:rPr lang="en-US" sz="4000" b="1" u="sng" dirty="0">
                <a:solidFill>
                  <a:schemeClr val="bg1"/>
                </a:solidFill>
                <a:latin typeface="SourceSansPro"/>
                <a:hlinkClick r:id="rId4"/>
              </a:rPr>
              <a:t>emergency fund</a:t>
            </a:r>
            <a:r>
              <a:rPr lang="en-US" sz="3600" dirty="0">
                <a:solidFill>
                  <a:schemeClr val="bg1"/>
                </a:solidFill>
                <a:latin typeface="SourceSansPro"/>
              </a:rPr>
              <a:t> every month.</a:t>
            </a:r>
            <a:endParaRPr lang="en-US" sz="3600" b="0" i="0" dirty="0">
              <a:solidFill>
                <a:schemeClr val="bg1"/>
              </a:solidFill>
              <a:effectLst/>
              <a:latin typeface="SourceSansPro"/>
            </a:endParaRPr>
          </a:p>
        </p:txBody>
      </p:sp>
    </p:spTree>
    <p:extLst>
      <p:ext uri="{BB962C8B-B14F-4D97-AF65-F5344CB8AC3E}">
        <p14:creationId xmlns:p14="http://schemas.microsoft.com/office/powerpoint/2010/main" val="4661723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3144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5495" y="0"/>
            <a:ext cx="4289612" cy="7109639"/>
          </a:xfrm>
          <a:prstGeom prst="rect">
            <a:avLst/>
          </a:prstGeom>
        </p:spPr>
        <p:txBody>
          <a:bodyPr wrap="square">
            <a:spAutoFit/>
          </a:bodyPr>
          <a:lstStyle/>
          <a:p>
            <a:r>
              <a:rPr lang="en-US" sz="2400" b="1" u="sng" dirty="0">
                <a:solidFill>
                  <a:schemeClr val="bg1"/>
                </a:solidFill>
              </a:rPr>
              <a:t>EDUCATOR</a:t>
            </a:r>
            <a:r>
              <a:rPr lang="en-US" sz="2400" b="1" dirty="0">
                <a:solidFill>
                  <a:schemeClr val="bg1"/>
                </a:solidFill>
              </a:rPr>
              <a:t>		</a:t>
            </a:r>
          </a:p>
          <a:p>
            <a:r>
              <a:rPr lang="en-US" sz="2400" dirty="0" smtClean="0">
                <a:solidFill>
                  <a:schemeClr val="bg1"/>
                </a:solidFill>
              </a:rPr>
              <a:t>SALARY</a:t>
            </a:r>
            <a:r>
              <a:rPr lang="en-US" sz="2400" dirty="0">
                <a:solidFill>
                  <a:schemeClr val="bg1"/>
                </a:solidFill>
              </a:rPr>
              <a:t>:   $</a:t>
            </a:r>
            <a:r>
              <a:rPr lang="en-US" sz="2400" dirty="0" smtClean="0">
                <a:solidFill>
                  <a:schemeClr val="bg1"/>
                </a:solidFill>
              </a:rPr>
              <a:t>4,000</a:t>
            </a:r>
          </a:p>
          <a:p>
            <a:r>
              <a:rPr lang="en-US" sz="2400" dirty="0" smtClean="0">
                <a:solidFill>
                  <a:schemeClr val="bg1"/>
                </a:solidFill>
              </a:rPr>
              <a:t>NET </a:t>
            </a:r>
            <a:r>
              <a:rPr lang="en-US" sz="2400" dirty="0">
                <a:solidFill>
                  <a:schemeClr val="bg1"/>
                </a:solidFill>
              </a:rPr>
              <a:t>PAY:  $3,200		</a:t>
            </a:r>
          </a:p>
          <a:p>
            <a:endParaRPr lang="en-US" sz="2400" u="sng" dirty="0" smtClean="0">
              <a:solidFill>
                <a:schemeClr val="bg1"/>
              </a:solidFill>
            </a:endParaRPr>
          </a:p>
          <a:p>
            <a:r>
              <a:rPr lang="en-US" sz="2400" u="sng" dirty="0" smtClean="0">
                <a:solidFill>
                  <a:schemeClr val="bg1"/>
                </a:solidFill>
              </a:rPr>
              <a:t>FIXED </a:t>
            </a:r>
            <a:r>
              <a:rPr lang="en-US" sz="2400" u="sng" dirty="0">
                <a:solidFill>
                  <a:schemeClr val="bg1"/>
                </a:solidFill>
              </a:rPr>
              <a:t>EXPENSES</a:t>
            </a:r>
            <a:r>
              <a:rPr lang="en-US" sz="2400" dirty="0">
                <a:solidFill>
                  <a:schemeClr val="bg1"/>
                </a:solidFill>
              </a:rPr>
              <a:t>:</a:t>
            </a:r>
          </a:p>
          <a:p>
            <a:r>
              <a:rPr lang="en-US" sz="2400" dirty="0">
                <a:solidFill>
                  <a:schemeClr val="bg1"/>
                </a:solidFill>
              </a:rPr>
              <a:t>RENT  </a:t>
            </a:r>
            <a:r>
              <a:rPr lang="en-US" sz="2400" dirty="0" smtClean="0">
                <a:solidFill>
                  <a:schemeClr val="bg1"/>
                </a:solidFill>
              </a:rPr>
              <a:t>		   $</a:t>
            </a:r>
            <a:r>
              <a:rPr lang="en-US" sz="2400" dirty="0">
                <a:solidFill>
                  <a:schemeClr val="bg1"/>
                </a:solidFill>
              </a:rPr>
              <a:t>800</a:t>
            </a:r>
          </a:p>
          <a:p>
            <a:r>
              <a:rPr lang="en-US" sz="2400" dirty="0">
                <a:solidFill>
                  <a:schemeClr val="bg1"/>
                </a:solidFill>
              </a:rPr>
              <a:t>UTILITIES </a:t>
            </a:r>
            <a:r>
              <a:rPr lang="en-US" sz="2400" dirty="0" smtClean="0">
                <a:solidFill>
                  <a:schemeClr val="bg1"/>
                </a:solidFill>
              </a:rPr>
              <a:t>	   $</a:t>
            </a:r>
            <a:r>
              <a:rPr lang="en-US" sz="2400" dirty="0">
                <a:solidFill>
                  <a:schemeClr val="bg1"/>
                </a:solidFill>
              </a:rPr>
              <a:t>200</a:t>
            </a:r>
          </a:p>
          <a:p>
            <a:r>
              <a:rPr lang="en-US" sz="2400" dirty="0">
                <a:solidFill>
                  <a:schemeClr val="bg1"/>
                </a:solidFill>
              </a:rPr>
              <a:t>STUDENT LOAN  </a:t>
            </a:r>
            <a:r>
              <a:rPr lang="en-US" sz="2400" dirty="0" smtClean="0">
                <a:solidFill>
                  <a:schemeClr val="bg1"/>
                </a:solidFill>
              </a:rPr>
              <a:t>$</a:t>
            </a:r>
            <a:r>
              <a:rPr lang="en-US" sz="2400" dirty="0">
                <a:solidFill>
                  <a:schemeClr val="bg1"/>
                </a:solidFill>
              </a:rPr>
              <a:t>300</a:t>
            </a:r>
          </a:p>
          <a:p>
            <a:r>
              <a:rPr lang="en-US" sz="2400" dirty="0">
                <a:solidFill>
                  <a:schemeClr val="bg1"/>
                </a:solidFill>
              </a:rPr>
              <a:t>INSURANCE 	</a:t>
            </a:r>
            <a:r>
              <a:rPr lang="en-US" sz="2400" dirty="0" smtClean="0">
                <a:solidFill>
                  <a:schemeClr val="bg1"/>
                </a:solidFill>
              </a:rPr>
              <a:t>   $100</a:t>
            </a:r>
            <a:endParaRPr lang="en-US" sz="2400" dirty="0">
              <a:solidFill>
                <a:schemeClr val="bg1"/>
              </a:solidFill>
            </a:endParaRPr>
          </a:p>
          <a:p>
            <a:endParaRPr lang="en-US" sz="2400" dirty="0">
              <a:solidFill>
                <a:schemeClr val="bg1"/>
              </a:solidFill>
            </a:endParaRPr>
          </a:p>
          <a:p>
            <a:r>
              <a:rPr lang="en-US" sz="2400" u="sng" dirty="0">
                <a:solidFill>
                  <a:schemeClr val="bg1"/>
                </a:solidFill>
              </a:rPr>
              <a:t>VARIABLE EXPENSES</a:t>
            </a:r>
            <a:r>
              <a:rPr lang="en-US" sz="2400" dirty="0">
                <a:solidFill>
                  <a:schemeClr val="bg1"/>
                </a:solidFill>
              </a:rPr>
              <a:t>:</a:t>
            </a:r>
          </a:p>
          <a:p>
            <a:r>
              <a:rPr lang="en-US" sz="2300" dirty="0">
                <a:solidFill>
                  <a:schemeClr val="bg1"/>
                </a:solidFill>
              </a:rPr>
              <a:t>SAVINGS</a:t>
            </a:r>
          </a:p>
          <a:p>
            <a:r>
              <a:rPr lang="en-US" sz="2300" dirty="0" smtClean="0">
                <a:solidFill>
                  <a:schemeClr val="bg1"/>
                </a:solidFill>
              </a:rPr>
              <a:t>GROCERIES</a:t>
            </a:r>
          </a:p>
          <a:p>
            <a:r>
              <a:rPr lang="en-US" sz="2300" dirty="0" smtClean="0">
                <a:solidFill>
                  <a:schemeClr val="bg1"/>
                </a:solidFill>
              </a:rPr>
              <a:t>DINING OUT</a:t>
            </a:r>
            <a:endParaRPr lang="en-US" sz="2300" dirty="0">
              <a:solidFill>
                <a:schemeClr val="bg1"/>
              </a:solidFill>
            </a:endParaRPr>
          </a:p>
          <a:p>
            <a:r>
              <a:rPr lang="en-US" sz="2300" dirty="0">
                <a:solidFill>
                  <a:schemeClr val="bg1"/>
                </a:solidFill>
              </a:rPr>
              <a:t>ENTERTAINMENT</a:t>
            </a:r>
          </a:p>
          <a:p>
            <a:r>
              <a:rPr lang="en-US" sz="2300" dirty="0" smtClean="0">
                <a:solidFill>
                  <a:schemeClr val="bg1"/>
                </a:solidFill>
              </a:rPr>
              <a:t>CLOTHING</a:t>
            </a:r>
            <a:endParaRPr lang="en-US" sz="2300" dirty="0">
              <a:solidFill>
                <a:schemeClr val="bg1"/>
              </a:solidFill>
            </a:endParaRPr>
          </a:p>
          <a:p>
            <a:r>
              <a:rPr lang="en-US" sz="2300" dirty="0">
                <a:solidFill>
                  <a:schemeClr val="bg1"/>
                </a:solidFill>
              </a:rPr>
              <a:t>DOG / </a:t>
            </a:r>
            <a:r>
              <a:rPr lang="en-US" sz="2300" dirty="0" smtClean="0">
                <a:solidFill>
                  <a:schemeClr val="bg1"/>
                </a:solidFill>
              </a:rPr>
              <a:t>CAT</a:t>
            </a:r>
          </a:p>
          <a:p>
            <a:r>
              <a:rPr lang="en-US" sz="2300" dirty="0" smtClean="0">
                <a:solidFill>
                  <a:schemeClr val="bg1"/>
                </a:solidFill>
              </a:rPr>
              <a:t>CAR PAYMENT</a:t>
            </a:r>
            <a:endParaRPr lang="en-US" sz="2300" dirty="0">
              <a:solidFill>
                <a:schemeClr val="bg1"/>
              </a:solidFill>
            </a:endParaRPr>
          </a:p>
          <a:p>
            <a:r>
              <a:rPr lang="en-US" sz="2300" dirty="0">
                <a:solidFill>
                  <a:schemeClr val="bg1"/>
                </a:solidFill>
              </a:rPr>
              <a:t>CHARITY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9613" y="632012"/>
            <a:ext cx="8213926" cy="5486400"/>
          </a:xfrm>
          <a:prstGeom prst="rect">
            <a:avLst/>
          </a:prstGeom>
        </p:spPr>
      </p:pic>
    </p:spTree>
    <p:extLst>
      <p:ext uri="{BB962C8B-B14F-4D97-AF65-F5344CB8AC3E}">
        <p14:creationId xmlns:p14="http://schemas.microsoft.com/office/powerpoint/2010/main" val="33345494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11BAC48-F4C4-46FB-96DC-423C381AC284}"/>
              </a:ext>
            </a:extLst>
          </p:cNvPr>
          <p:cNvSpPr>
            <a:spLocks noGrp="1"/>
          </p:cNvSpPr>
          <p:nvPr>
            <p:ph type="title"/>
          </p:nvPr>
        </p:nvSpPr>
        <p:spPr>
          <a:xfrm>
            <a:off x="805826" y="19878"/>
            <a:ext cx="3349487" cy="4770782"/>
          </a:xfrm>
        </p:spPr>
        <p:txBody>
          <a:bodyPr/>
          <a:lstStyle/>
          <a:p>
            <a:r>
              <a:rPr lang="en-US" dirty="0" smtClean="0"/>
              <a:t/>
            </a:r>
            <a:br>
              <a:rPr lang="en-US" dirty="0" smtClean="0"/>
            </a:br>
            <a:r>
              <a:rPr lang="en-US" dirty="0" smtClean="0"/>
              <a:t>BUILD YOUR</a:t>
            </a:r>
            <a:br>
              <a:rPr lang="en-US" dirty="0" smtClean="0"/>
            </a:br>
            <a:r>
              <a:rPr lang="en-US" dirty="0" smtClean="0"/>
              <a:t>FINANCIAL </a:t>
            </a:r>
            <a:br>
              <a:rPr lang="en-US" dirty="0" smtClean="0"/>
            </a:br>
            <a:r>
              <a:rPr lang="en-US" dirty="0" smtClean="0"/>
              <a:t>WELL-BEING</a:t>
            </a:r>
            <a:endParaRPr lang="en-US" dirty="0"/>
          </a:p>
        </p:txBody>
      </p:sp>
      <p:sp>
        <p:nvSpPr>
          <p:cNvPr id="36" name="Text Placeholder 35">
            <a:extLst>
              <a:ext uri="{FF2B5EF4-FFF2-40B4-BE49-F238E27FC236}">
                <a16:creationId xmlns:a16="http://schemas.microsoft.com/office/drawing/2014/main" id="{0391FA66-BCDC-4C12-B812-A0DEE14539EE}"/>
              </a:ext>
            </a:extLst>
          </p:cNvPr>
          <p:cNvSpPr>
            <a:spLocks noGrp="1"/>
          </p:cNvSpPr>
          <p:nvPr>
            <p:ph type="body" sz="quarter" idx="11"/>
          </p:nvPr>
        </p:nvSpPr>
        <p:spPr>
          <a:xfrm>
            <a:off x="3955772" y="1165129"/>
            <a:ext cx="4294206" cy="755650"/>
          </a:xfrm>
        </p:spPr>
        <p:txBody>
          <a:bodyPr>
            <a:normAutofit/>
          </a:bodyPr>
          <a:lstStyle/>
          <a:p>
            <a:r>
              <a:rPr lang="en-US" sz="1800" b="1" dirty="0" smtClean="0"/>
              <a:t>Spend less than you earn</a:t>
            </a:r>
            <a:endParaRPr lang="en-US" sz="1800" b="1" dirty="0"/>
          </a:p>
        </p:txBody>
      </p:sp>
      <p:sp>
        <p:nvSpPr>
          <p:cNvPr id="35" name="Text Placeholder 34">
            <a:extLst>
              <a:ext uri="{FF2B5EF4-FFF2-40B4-BE49-F238E27FC236}">
                <a16:creationId xmlns:a16="http://schemas.microsoft.com/office/drawing/2014/main" id="{ADE35233-6DEE-4B97-AFFB-06DE78443B4A}"/>
              </a:ext>
            </a:extLst>
          </p:cNvPr>
          <p:cNvSpPr>
            <a:spLocks noGrp="1"/>
          </p:cNvSpPr>
          <p:nvPr>
            <p:ph type="body" sz="quarter" idx="13"/>
          </p:nvPr>
        </p:nvSpPr>
        <p:spPr>
          <a:xfrm>
            <a:off x="3950804" y="1956155"/>
            <a:ext cx="4364536" cy="755650"/>
          </a:xfrm>
        </p:spPr>
        <p:txBody>
          <a:bodyPr>
            <a:normAutofit/>
          </a:bodyPr>
          <a:lstStyle/>
          <a:p>
            <a:r>
              <a:rPr lang="en-US" sz="1800" b="1" dirty="0" smtClean="0"/>
              <a:t>Save for future spending</a:t>
            </a:r>
            <a:endParaRPr lang="en-US" sz="1800" b="1" dirty="0"/>
          </a:p>
        </p:txBody>
      </p:sp>
      <p:sp>
        <p:nvSpPr>
          <p:cNvPr id="34" name="Text Placeholder 33">
            <a:extLst>
              <a:ext uri="{FF2B5EF4-FFF2-40B4-BE49-F238E27FC236}">
                <a16:creationId xmlns:a16="http://schemas.microsoft.com/office/drawing/2014/main" id="{187271B6-523F-4DCD-A006-84BF4C0C784C}"/>
              </a:ext>
            </a:extLst>
          </p:cNvPr>
          <p:cNvSpPr>
            <a:spLocks noGrp="1"/>
          </p:cNvSpPr>
          <p:nvPr>
            <p:ph type="body" sz="quarter" idx="14"/>
          </p:nvPr>
        </p:nvSpPr>
        <p:spPr>
          <a:xfrm>
            <a:off x="3930925" y="2795897"/>
            <a:ext cx="4453989" cy="755650"/>
          </a:xfrm>
        </p:spPr>
        <p:txBody>
          <a:bodyPr>
            <a:normAutofit/>
          </a:bodyPr>
          <a:lstStyle/>
          <a:p>
            <a:r>
              <a:rPr lang="en-US" sz="1800" b="1" dirty="0" smtClean="0"/>
              <a:t>Only borrow what you can afford</a:t>
            </a:r>
            <a:endParaRPr lang="en-US" sz="1800" b="1" dirty="0"/>
          </a:p>
        </p:txBody>
      </p:sp>
      <p:sp>
        <p:nvSpPr>
          <p:cNvPr id="33" name="Text Placeholder 32">
            <a:extLst>
              <a:ext uri="{FF2B5EF4-FFF2-40B4-BE49-F238E27FC236}">
                <a16:creationId xmlns:a16="http://schemas.microsoft.com/office/drawing/2014/main" id="{F23411C8-1DB7-46A1-A6DC-41EACD30ED57}"/>
              </a:ext>
            </a:extLst>
          </p:cNvPr>
          <p:cNvSpPr>
            <a:spLocks noGrp="1"/>
          </p:cNvSpPr>
          <p:nvPr>
            <p:ph type="body" sz="quarter" idx="15"/>
          </p:nvPr>
        </p:nvSpPr>
        <p:spPr>
          <a:xfrm>
            <a:off x="3916395" y="3699231"/>
            <a:ext cx="4294206" cy="755650"/>
          </a:xfrm>
        </p:spPr>
        <p:txBody>
          <a:bodyPr>
            <a:normAutofit/>
          </a:bodyPr>
          <a:lstStyle/>
          <a:p>
            <a:r>
              <a:rPr lang="en-US" sz="1800" b="1" dirty="0" smtClean="0"/>
              <a:t>Grow your earning capacity</a:t>
            </a:r>
            <a:endParaRPr lang="en-US" sz="1800" b="1" dirty="0"/>
          </a:p>
        </p:txBody>
      </p:sp>
      <p:sp>
        <p:nvSpPr>
          <p:cNvPr id="11" name="Text Placeholder 10">
            <a:extLst>
              <a:ext uri="{FF2B5EF4-FFF2-40B4-BE49-F238E27FC236}">
                <a16:creationId xmlns:a16="http://schemas.microsoft.com/office/drawing/2014/main" id="{47B21F6A-5FD9-417C-9575-4DBC3185FD87}"/>
              </a:ext>
            </a:extLst>
          </p:cNvPr>
          <p:cNvSpPr>
            <a:spLocks noGrp="1"/>
          </p:cNvSpPr>
          <p:nvPr>
            <p:ph type="body" sz="quarter" idx="16"/>
          </p:nvPr>
        </p:nvSpPr>
        <p:spPr>
          <a:xfrm>
            <a:off x="3916395" y="4547424"/>
            <a:ext cx="4294206" cy="755650"/>
          </a:xfrm>
        </p:spPr>
        <p:txBody>
          <a:bodyPr>
            <a:normAutofit/>
          </a:bodyPr>
          <a:lstStyle/>
          <a:p>
            <a:r>
              <a:rPr lang="en-US" sz="1800" b="1" dirty="0" smtClean="0"/>
              <a:t>Protect what you have</a:t>
            </a:r>
            <a:endParaRPr lang="en-US" sz="1800" b="1" dirty="0"/>
          </a:p>
        </p:txBody>
      </p:sp>
      <p:pic>
        <p:nvPicPr>
          <p:cNvPr id="12" name="Picture Placeholder 11"/>
          <p:cNvPicPr>
            <a:picLocks noGrp="1" noChangeAspect="1"/>
          </p:cNvPicPr>
          <p:nvPr>
            <p:ph type="pic" sz="quarter" idx="12"/>
          </p:nvPr>
        </p:nvPicPr>
        <p:blipFill>
          <a:blip r:embed="rId2">
            <a:extLst>
              <a:ext uri="{28A0092B-C50C-407E-A947-70E740481C1C}">
                <a14:useLocalDpi xmlns:a14="http://schemas.microsoft.com/office/drawing/2010/main" val="0"/>
              </a:ext>
            </a:extLst>
          </a:blip>
          <a:stretch>
            <a:fillRect/>
          </a:stretch>
        </p:blipFill>
        <p:spPr>
          <a:xfrm flipH="1">
            <a:off x="7055708" y="1524475"/>
            <a:ext cx="5037438" cy="3778078"/>
          </a:xfrm>
        </p:spPr>
      </p:pic>
    </p:spTree>
    <p:extLst>
      <p:ext uri="{BB962C8B-B14F-4D97-AF65-F5344CB8AC3E}">
        <p14:creationId xmlns:p14="http://schemas.microsoft.com/office/powerpoint/2010/main" val="21301155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5495" y="117693"/>
            <a:ext cx="4289612" cy="6740307"/>
          </a:xfrm>
          <a:prstGeom prst="rect">
            <a:avLst/>
          </a:prstGeom>
        </p:spPr>
        <p:txBody>
          <a:bodyPr wrap="square">
            <a:spAutoFit/>
          </a:bodyPr>
          <a:lstStyle/>
          <a:p>
            <a:r>
              <a:rPr lang="en-US" sz="2400" b="1" u="sng" dirty="0" smtClean="0">
                <a:solidFill>
                  <a:schemeClr val="bg1"/>
                </a:solidFill>
              </a:rPr>
              <a:t>MANUFACTURER</a:t>
            </a:r>
            <a:r>
              <a:rPr lang="en-US" sz="2400" b="1" dirty="0">
                <a:solidFill>
                  <a:schemeClr val="bg1"/>
                </a:solidFill>
              </a:rPr>
              <a:t>		</a:t>
            </a:r>
          </a:p>
          <a:p>
            <a:r>
              <a:rPr lang="en-US" sz="2400" dirty="0" smtClean="0">
                <a:solidFill>
                  <a:schemeClr val="bg1"/>
                </a:solidFill>
              </a:rPr>
              <a:t>SALARY</a:t>
            </a:r>
            <a:r>
              <a:rPr lang="en-US" sz="2400" dirty="0">
                <a:solidFill>
                  <a:schemeClr val="bg1"/>
                </a:solidFill>
              </a:rPr>
              <a:t>:   </a:t>
            </a:r>
            <a:r>
              <a:rPr lang="en-US" sz="2400" dirty="0" smtClean="0">
                <a:solidFill>
                  <a:schemeClr val="bg1"/>
                </a:solidFill>
              </a:rPr>
              <a:t>$</a:t>
            </a:r>
            <a:r>
              <a:rPr lang="en-US" sz="2400" dirty="0">
                <a:solidFill>
                  <a:schemeClr val="bg1"/>
                </a:solidFill>
              </a:rPr>
              <a:t>3</a:t>
            </a:r>
            <a:r>
              <a:rPr lang="en-US" sz="2400" dirty="0" smtClean="0">
                <a:solidFill>
                  <a:schemeClr val="bg1"/>
                </a:solidFill>
              </a:rPr>
              <a:t>,000</a:t>
            </a:r>
          </a:p>
          <a:p>
            <a:r>
              <a:rPr lang="en-US" sz="2400" dirty="0" smtClean="0">
                <a:solidFill>
                  <a:schemeClr val="bg1"/>
                </a:solidFill>
              </a:rPr>
              <a:t>NET </a:t>
            </a:r>
            <a:r>
              <a:rPr lang="en-US" sz="2400" dirty="0">
                <a:solidFill>
                  <a:schemeClr val="bg1"/>
                </a:solidFill>
              </a:rPr>
              <a:t>PAY:  </a:t>
            </a:r>
            <a:r>
              <a:rPr lang="en-US" sz="2400" dirty="0" smtClean="0">
                <a:solidFill>
                  <a:schemeClr val="bg1"/>
                </a:solidFill>
              </a:rPr>
              <a:t>$2,400</a:t>
            </a:r>
            <a:r>
              <a:rPr lang="en-US" sz="2400" dirty="0">
                <a:solidFill>
                  <a:schemeClr val="bg1"/>
                </a:solidFill>
              </a:rPr>
              <a:t>		</a:t>
            </a:r>
          </a:p>
          <a:p>
            <a:endParaRPr lang="en-US" sz="2400" u="sng" dirty="0" smtClean="0">
              <a:solidFill>
                <a:schemeClr val="bg1"/>
              </a:solidFill>
            </a:endParaRPr>
          </a:p>
          <a:p>
            <a:r>
              <a:rPr lang="en-US" sz="2400" u="sng" dirty="0" smtClean="0">
                <a:solidFill>
                  <a:schemeClr val="bg1"/>
                </a:solidFill>
              </a:rPr>
              <a:t>FIXED </a:t>
            </a:r>
            <a:r>
              <a:rPr lang="en-US" sz="2400" u="sng" dirty="0">
                <a:solidFill>
                  <a:schemeClr val="bg1"/>
                </a:solidFill>
              </a:rPr>
              <a:t>EXPENSES</a:t>
            </a:r>
            <a:r>
              <a:rPr lang="en-US" sz="2400" dirty="0">
                <a:solidFill>
                  <a:schemeClr val="bg1"/>
                </a:solidFill>
              </a:rPr>
              <a:t>:</a:t>
            </a:r>
          </a:p>
          <a:p>
            <a:r>
              <a:rPr lang="en-US" sz="2400" dirty="0">
                <a:solidFill>
                  <a:schemeClr val="bg1"/>
                </a:solidFill>
              </a:rPr>
              <a:t>RENT  </a:t>
            </a:r>
            <a:r>
              <a:rPr lang="en-US" sz="2400" dirty="0" smtClean="0">
                <a:solidFill>
                  <a:schemeClr val="bg1"/>
                </a:solidFill>
              </a:rPr>
              <a:t>		   $</a:t>
            </a:r>
            <a:r>
              <a:rPr lang="en-US" sz="2400" dirty="0">
                <a:solidFill>
                  <a:schemeClr val="bg1"/>
                </a:solidFill>
              </a:rPr>
              <a:t>800</a:t>
            </a:r>
          </a:p>
          <a:p>
            <a:r>
              <a:rPr lang="en-US" sz="2400" dirty="0">
                <a:solidFill>
                  <a:schemeClr val="bg1"/>
                </a:solidFill>
              </a:rPr>
              <a:t>UTILITIES </a:t>
            </a:r>
            <a:r>
              <a:rPr lang="en-US" sz="2400" dirty="0" smtClean="0">
                <a:solidFill>
                  <a:schemeClr val="bg1"/>
                </a:solidFill>
              </a:rPr>
              <a:t>	   $</a:t>
            </a:r>
            <a:r>
              <a:rPr lang="en-US" sz="2400" dirty="0">
                <a:solidFill>
                  <a:schemeClr val="bg1"/>
                </a:solidFill>
              </a:rPr>
              <a:t>200</a:t>
            </a:r>
          </a:p>
          <a:p>
            <a:r>
              <a:rPr lang="en-US" sz="2400" dirty="0" smtClean="0">
                <a:solidFill>
                  <a:schemeClr val="bg1"/>
                </a:solidFill>
              </a:rPr>
              <a:t>INSURANCE </a:t>
            </a:r>
            <a:r>
              <a:rPr lang="en-US" sz="2400" dirty="0">
                <a:solidFill>
                  <a:schemeClr val="bg1"/>
                </a:solidFill>
              </a:rPr>
              <a:t>	</a:t>
            </a:r>
            <a:r>
              <a:rPr lang="en-US" sz="2400" dirty="0" smtClean="0">
                <a:solidFill>
                  <a:schemeClr val="bg1"/>
                </a:solidFill>
              </a:rPr>
              <a:t>   $100</a:t>
            </a:r>
            <a:endParaRPr lang="en-US" sz="2400" dirty="0">
              <a:solidFill>
                <a:schemeClr val="bg1"/>
              </a:solidFill>
            </a:endParaRPr>
          </a:p>
          <a:p>
            <a:endParaRPr lang="en-US" sz="2400" dirty="0">
              <a:solidFill>
                <a:schemeClr val="bg1"/>
              </a:solidFill>
            </a:endParaRPr>
          </a:p>
          <a:p>
            <a:r>
              <a:rPr lang="en-US" sz="2400" u="sng" dirty="0">
                <a:solidFill>
                  <a:schemeClr val="bg1"/>
                </a:solidFill>
              </a:rPr>
              <a:t>VARIABLE EXPENSES</a:t>
            </a:r>
            <a:r>
              <a:rPr lang="en-US" sz="2400" dirty="0">
                <a:solidFill>
                  <a:schemeClr val="bg1"/>
                </a:solidFill>
              </a:rPr>
              <a:t>:</a:t>
            </a:r>
          </a:p>
          <a:p>
            <a:r>
              <a:rPr lang="en-US" sz="2400" dirty="0">
                <a:solidFill>
                  <a:schemeClr val="bg1"/>
                </a:solidFill>
              </a:rPr>
              <a:t>SAVINGS</a:t>
            </a:r>
          </a:p>
          <a:p>
            <a:r>
              <a:rPr lang="en-US" sz="2400" dirty="0" smtClean="0">
                <a:solidFill>
                  <a:schemeClr val="bg1"/>
                </a:solidFill>
              </a:rPr>
              <a:t>GROCERIES</a:t>
            </a:r>
          </a:p>
          <a:p>
            <a:r>
              <a:rPr lang="en-US" sz="2400" dirty="0" smtClean="0">
                <a:solidFill>
                  <a:schemeClr val="bg1"/>
                </a:solidFill>
              </a:rPr>
              <a:t>DINING OUT</a:t>
            </a:r>
            <a:endParaRPr lang="en-US" sz="2400" dirty="0">
              <a:solidFill>
                <a:schemeClr val="bg1"/>
              </a:solidFill>
            </a:endParaRPr>
          </a:p>
          <a:p>
            <a:r>
              <a:rPr lang="en-US" sz="2400" dirty="0">
                <a:solidFill>
                  <a:schemeClr val="bg1"/>
                </a:solidFill>
              </a:rPr>
              <a:t>ENTERTAINMENT</a:t>
            </a:r>
          </a:p>
          <a:p>
            <a:r>
              <a:rPr lang="en-US" sz="2400" dirty="0" smtClean="0">
                <a:solidFill>
                  <a:schemeClr val="bg1"/>
                </a:solidFill>
              </a:rPr>
              <a:t>CLOTHING</a:t>
            </a:r>
            <a:endParaRPr lang="en-US" sz="2400" dirty="0">
              <a:solidFill>
                <a:schemeClr val="bg1"/>
              </a:solidFill>
            </a:endParaRPr>
          </a:p>
          <a:p>
            <a:r>
              <a:rPr lang="en-US" sz="2400" dirty="0">
                <a:solidFill>
                  <a:schemeClr val="bg1"/>
                </a:solidFill>
              </a:rPr>
              <a:t>DOG / CAT</a:t>
            </a:r>
          </a:p>
          <a:p>
            <a:r>
              <a:rPr lang="en-US" sz="2400" dirty="0" smtClean="0">
                <a:solidFill>
                  <a:schemeClr val="bg1"/>
                </a:solidFill>
              </a:rPr>
              <a:t>CAR PAYMENT</a:t>
            </a:r>
          </a:p>
          <a:p>
            <a:r>
              <a:rPr lang="en-US" sz="2400" dirty="0" smtClean="0">
                <a:solidFill>
                  <a:schemeClr val="bg1"/>
                </a:solidFill>
              </a:rPr>
              <a:t>CHARITY </a:t>
            </a:r>
            <a:endParaRPr lang="en-US" sz="2400" dirty="0">
              <a:solidFill>
                <a:schemeClr val="bg1"/>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6220" y="974035"/>
            <a:ext cx="8673380" cy="4878776"/>
          </a:xfrm>
          <a:prstGeom prst="rect">
            <a:avLst/>
          </a:prstGeom>
        </p:spPr>
      </p:pic>
    </p:spTree>
    <p:extLst>
      <p:ext uri="{BB962C8B-B14F-4D97-AF65-F5344CB8AC3E}">
        <p14:creationId xmlns:p14="http://schemas.microsoft.com/office/powerpoint/2010/main" val="29873467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5495" y="117693"/>
            <a:ext cx="4289612" cy="6740307"/>
          </a:xfrm>
          <a:prstGeom prst="rect">
            <a:avLst/>
          </a:prstGeom>
        </p:spPr>
        <p:txBody>
          <a:bodyPr wrap="square">
            <a:spAutoFit/>
          </a:bodyPr>
          <a:lstStyle/>
          <a:p>
            <a:r>
              <a:rPr lang="en-US" sz="2400" b="1" u="sng" dirty="0" smtClean="0">
                <a:solidFill>
                  <a:schemeClr val="bg1"/>
                </a:solidFill>
              </a:rPr>
              <a:t>RETAILER</a:t>
            </a:r>
            <a:r>
              <a:rPr lang="en-US" sz="2400" b="1" dirty="0">
                <a:solidFill>
                  <a:schemeClr val="bg1"/>
                </a:solidFill>
              </a:rPr>
              <a:t>		</a:t>
            </a:r>
          </a:p>
          <a:p>
            <a:r>
              <a:rPr lang="en-US" sz="2400" dirty="0" smtClean="0">
                <a:solidFill>
                  <a:schemeClr val="bg1"/>
                </a:solidFill>
              </a:rPr>
              <a:t>SALARY</a:t>
            </a:r>
            <a:r>
              <a:rPr lang="en-US" sz="2400" dirty="0">
                <a:solidFill>
                  <a:schemeClr val="bg1"/>
                </a:solidFill>
              </a:rPr>
              <a:t>:   </a:t>
            </a:r>
            <a:r>
              <a:rPr lang="en-US" sz="2400" dirty="0" smtClean="0">
                <a:solidFill>
                  <a:schemeClr val="bg1"/>
                </a:solidFill>
              </a:rPr>
              <a:t>$2,500</a:t>
            </a:r>
          </a:p>
          <a:p>
            <a:r>
              <a:rPr lang="en-US" sz="2400" dirty="0" smtClean="0">
                <a:solidFill>
                  <a:schemeClr val="bg1"/>
                </a:solidFill>
              </a:rPr>
              <a:t>NET </a:t>
            </a:r>
            <a:r>
              <a:rPr lang="en-US" sz="2400" dirty="0">
                <a:solidFill>
                  <a:schemeClr val="bg1"/>
                </a:solidFill>
              </a:rPr>
              <a:t>PAY:  </a:t>
            </a:r>
            <a:r>
              <a:rPr lang="en-US" sz="2400" dirty="0" smtClean="0">
                <a:solidFill>
                  <a:schemeClr val="bg1"/>
                </a:solidFill>
              </a:rPr>
              <a:t>$2,000</a:t>
            </a:r>
            <a:r>
              <a:rPr lang="en-US" sz="2400" dirty="0">
                <a:solidFill>
                  <a:schemeClr val="bg1"/>
                </a:solidFill>
              </a:rPr>
              <a:t>		</a:t>
            </a:r>
          </a:p>
          <a:p>
            <a:endParaRPr lang="en-US" sz="2400" u="sng" dirty="0" smtClean="0">
              <a:solidFill>
                <a:schemeClr val="bg1"/>
              </a:solidFill>
            </a:endParaRPr>
          </a:p>
          <a:p>
            <a:r>
              <a:rPr lang="en-US" sz="2400" u="sng" dirty="0" smtClean="0">
                <a:solidFill>
                  <a:schemeClr val="bg1"/>
                </a:solidFill>
              </a:rPr>
              <a:t>FIXED </a:t>
            </a:r>
            <a:r>
              <a:rPr lang="en-US" sz="2400" u="sng" dirty="0">
                <a:solidFill>
                  <a:schemeClr val="bg1"/>
                </a:solidFill>
              </a:rPr>
              <a:t>EXPENSES</a:t>
            </a:r>
            <a:r>
              <a:rPr lang="en-US" sz="2400" dirty="0">
                <a:solidFill>
                  <a:schemeClr val="bg1"/>
                </a:solidFill>
              </a:rPr>
              <a:t>:</a:t>
            </a:r>
          </a:p>
          <a:p>
            <a:r>
              <a:rPr lang="en-US" sz="2400" dirty="0">
                <a:solidFill>
                  <a:schemeClr val="bg1"/>
                </a:solidFill>
              </a:rPr>
              <a:t>RENT  </a:t>
            </a:r>
            <a:r>
              <a:rPr lang="en-US" sz="2400" dirty="0" smtClean="0">
                <a:solidFill>
                  <a:schemeClr val="bg1"/>
                </a:solidFill>
              </a:rPr>
              <a:t>		   $</a:t>
            </a:r>
            <a:r>
              <a:rPr lang="en-US" sz="2400" dirty="0">
                <a:solidFill>
                  <a:schemeClr val="bg1"/>
                </a:solidFill>
              </a:rPr>
              <a:t>800</a:t>
            </a:r>
          </a:p>
          <a:p>
            <a:r>
              <a:rPr lang="en-US" sz="2400" dirty="0">
                <a:solidFill>
                  <a:schemeClr val="bg1"/>
                </a:solidFill>
              </a:rPr>
              <a:t>UTILITIES </a:t>
            </a:r>
            <a:r>
              <a:rPr lang="en-US" sz="2400" dirty="0" smtClean="0">
                <a:solidFill>
                  <a:schemeClr val="bg1"/>
                </a:solidFill>
              </a:rPr>
              <a:t>	   $</a:t>
            </a:r>
            <a:r>
              <a:rPr lang="en-US" sz="2400" dirty="0">
                <a:solidFill>
                  <a:schemeClr val="bg1"/>
                </a:solidFill>
              </a:rPr>
              <a:t>200</a:t>
            </a:r>
          </a:p>
          <a:p>
            <a:r>
              <a:rPr lang="en-US" sz="2400" dirty="0" smtClean="0">
                <a:solidFill>
                  <a:schemeClr val="bg1"/>
                </a:solidFill>
              </a:rPr>
              <a:t>INSURANCE </a:t>
            </a:r>
            <a:r>
              <a:rPr lang="en-US" sz="2400" dirty="0">
                <a:solidFill>
                  <a:schemeClr val="bg1"/>
                </a:solidFill>
              </a:rPr>
              <a:t>	</a:t>
            </a:r>
            <a:r>
              <a:rPr lang="en-US" sz="2400" dirty="0" smtClean="0">
                <a:solidFill>
                  <a:schemeClr val="bg1"/>
                </a:solidFill>
              </a:rPr>
              <a:t>   $100</a:t>
            </a:r>
            <a:endParaRPr lang="en-US" sz="2400" dirty="0">
              <a:solidFill>
                <a:schemeClr val="bg1"/>
              </a:solidFill>
            </a:endParaRPr>
          </a:p>
          <a:p>
            <a:endParaRPr lang="en-US" sz="2400" dirty="0">
              <a:solidFill>
                <a:schemeClr val="bg1"/>
              </a:solidFill>
            </a:endParaRPr>
          </a:p>
          <a:p>
            <a:r>
              <a:rPr lang="en-US" sz="2400" u="sng" dirty="0">
                <a:solidFill>
                  <a:schemeClr val="bg1"/>
                </a:solidFill>
              </a:rPr>
              <a:t>VARIABLE EXPENSES</a:t>
            </a:r>
            <a:r>
              <a:rPr lang="en-US" sz="2400" dirty="0">
                <a:solidFill>
                  <a:schemeClr val="bg1"/>
                </a:solidFill>
              </a:rPr>
              <a:t>:</a:t>
            </a:r>
          </a:p>
          <a:p>
            <a:r>
              <a:rPr lang="en-US" sz="2400" dirty="0">
                <a:solidFill>
                  <a:schemeClr val="bg1"/>
                </a:solidFill>
              </a:rPr>
              <a:t>SAVINGS</a:t>
            </a:r>
          </a:p>
          <a:p>
            <a:r>
              <a:rPr lang="en-US" sz="2400" dirty="0" smtClean="0">
                <a:solidFill>
                  <a:schemeClr val="bg1"/>
                </a:solidFill>
              </a:rPr>
              <a:t>GROCERIES</a:t>
            </a:r>
          </a:p>
          <a:p>
            <a:r>
              <a:rPr lang="en-US" sz="2400" dirty="0" smtClean="0">
                <a:solidFill>
                  <a:schemeClr val="bg1"/>
                </a:solidFill>
              </a:rPr>
              <a:t>DINING OUT</a:t>
            </a:r>
            <a:endParaRPr lang="en-US" sz="2400" dirty="0">
              <a:solidFill>
                <a:schemeClr val="bg1"/>
              </a:solidFill>
            </a:endParaRPr>
          </a:p>
          <a:p>
            <a:r>
              <a:rPr lang="en-US" sz="2400" dirty="0">
                <a:solidFill>
                  <a:schemeClr val="bg1"/>
                </a:solidFill>
              </a:rPr>
              <a:t>ENTERTAINMENT</a:t>
            </a:r>
          </a:p>
          <a:p>
            <a:r>
              <a:rPr lang="en-US" sz="2400" dirty="0" smtClean="0">
                <a:solidFill>
                  <a:schemeClr val="bg1"/>
                </a:solidFill>
              </a:rPr>
              <a:t>CLOTHING</a:t>
            </a:r>
            <a:endParaRPr lang="en-US" sz="2400" dirty="0">
              <a:solidFill>
                <a:schemeClr val="bg1"/>
              </a:solidFill>
            </a:endParaRPr>
          </a:p>
          <a:p>
            <a:r>
              <a:rPr lang="en-US" sz="2400" dirty="0">
                <a:solidFill>
                  <a:schemeClr val="bg1"/>
                </a:solidFill>
              </a:rPr>
              <a:t>DOG / </a:t>
            </a:r>
            <a:r>
              <a:rPr lang="en-US" sz="2400" dirty="0" smtClean="0">
                <a:solidFill>
                  <a:schemeClr val="bg1"/>
                </a:solidFill>
              </a:rPr>
              <a:t>CAT</a:t>
            </a:r>
          </a:p>
          <a:p>
            <a:r>
              <a:rPr lang="en-US" sz="2400" dirty="0" smtClean="0">
                <a:solidFill>
                  <a:schemeClr val="bg1"/>
                </a:solidFill>
              </a:rPr>
              <a:t>CAR PAYMENT</a:t>
            </a:r>
            <a:endParaRPr lang="en-US" sz="2400" dirty="0">
              <a:solidFill>
                <a:schemeClr val="bg1"/>
              </a:solidFill>
            </a:endParaRPr>
          </a:p>
          <a:p>
            <a:r>
              <a:rPr lang="en-US" sz="2400" dirty="0">
                <a:solidFill>
                  <a:schemeClr val="bg1"/>
                </a:solidFill>
              </a:rPr>
              <a:t>CHARITY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1400" y="605117"/>
            <a:ext cx="8142194" cy="5428129"/>
          </a:xfrm>
          <a:prstGeom prst="rect">
            <a:avLst/>
          </a:prstGeom>
        </p:spPr>
      </p:pic>
    </p:spTree>
    <p:extLst>
      <p:ext uri="{BB962C8B-B14F-4D97-AF65-F5344CB8AC3E}">
        <p14:creationId xmlns:p14="http://schemas.microsoft.com/office/powerpoint/2010/main" val="12581461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3500" y="0"/>
            <a:ext cx="5297558" cy="7109639"/>
          </a:xfrm>
          <a:prstGeom prst="rect">
            <a:avLst/>
          </a:prstGeom>
        </p:spPr>
        <p:txBody>
          <a:bodyPr wrap="square">
            <a:spAutoFit/>
          </a:bodyPr>
          <a:lstStyle/>
          <a:p>
            <a:r>
              <a:rPr lang="en-US" sz="2400" u="sng" dirty="0" smtClean="0">
                <a:solidFill>
                  <a:schemeClr val="bg1"/>
                </a:solidFill>
              </a:rPr>
              <a:t>MONTHLY FIXED </a:t>
            </a:r>
            <a:r>
              <a:rPr lang="en-US" sz="2400" u="sng" dirty="0">
                <a:solidFill>
                  <a:schemeClr val="bg1"/>
                </a:solidFill>
              </a:rPr>
              <a:t>EXPENSES</a:t>
            </a:r>
            <a:r>
              <a:rPr lang="en-US" sz="2400" dirty="0">
                <a:solidFill>
                  <a:schemeClr val="bg1"/>
                </a:solidFill>
              </a:rPr>
              <a:t>:</a:t>
            </a:r>
          </a:p>
          <a:p>
            <a:r>
              <a:rPr lang="en-US" sz="2400" dirty="0">
                <a:solidFill>
                  <a:schemeClr val="bg1"/>
                </a:solidFill>
              </a:rPr>
              <a:t>RENT  		   $800</a:t>
            </a:r>
          </a:p>
          <a:p>
            <a:r>
              <a:rPr lang="en-US" sz="2400" dirty="0">
                <a:solidFill>
                  <a:schemeClr val="bg1"/>
                </a:solidFill>
              </a:rPr>
              <a:t>UTILITIES 	 </a:t>
            </a:r>
            <a:r>
              <a:rPr lang="en-US" sz="2400" dirty="0" smtClean="0">
                <a:solidFill>
                  <a:schemeClr val="bg1"/>
                </a:solidFill>
              </a:rPr>
              <a:t>  $</a:t>
            </a:r>
            <a:r>
              <a:rPr lang="en-US" sz="2400" dirty="0">
                <a:solidFill>
                  <a:schemeClr val="bg1"/>
                </a:solidFill>
              </a:rPr>
              <a:t>200</a:t>
            </a:r>
          </a:p>
          <a:p>
            <a:r>
              <a:rPr lang="en-US" sz="2400" dirty="0">
                <a:solidFill>
                  <a:schemeClr val="bg1"/>
                </a:solidFill>
              </a:rPr>
              <a:t>INSURANCE 	   $100</a:t>
            </a:r>
          </a:p>
          <a:p>
            <a:r>
              <a:rPr lang="en-US" sz="2400" dirty="0" smtClean="0">
                <a:solidFill>
                  <a:schemeClr val="bg1"/>
                </a:solidFill>
              </a:rPr>
              <a:t>CELL PHONE 	   $100</a:t>
            </a:r>
            <a:endParaRPr lang="en-US" sz="2400" dirty="0">
              <a:solidFill>
                <a:schemeClr val="bg1"/>
              </a:solidFill>
            </a:endParaRPr>
          </a:p>
          <a:p>
            <a:r>
              <a:rPr lang="en-US" sz="2400" u="sng" dirty="0" smtClean="0">
                <a:solidFill>
                  <a:schemeClr val="bg1"/>
                </a:solidFill>
              </a:rPr>
              <a:t>MONTHLY VARIABLE </a:t>
            </a:r>
            <a:r>
              <a:rPr lang="en-US" sz="2400" u="sng" dirty="0">
                <a:solidFill>
                  <a:schemeClr val="bg1"/>
                </a:solidFill>
              </a:rPr>
              <a:t>EXPENSES</a:t>
            </a:r>
            <a:r>
              <a:rPr lang="en-US" sz="2400" dirty="0">
                <a:solidFill>
                  <a:schemeClr val="bg1"/>
                </a:solidFill>
              </a:rPr>
              <a:t>:</a:t>
            </a:r>
          </a:p>
          <a:p>
            <a:r>
              <a:rPr lang="en-US" sz="2400" dirty="0" smtClean="0">
                <a:solidFill>
                  <a:schemeClr val="bg1"/>
                </a:solidFill>
              </a:rPr>
              <a:t>SAVINGS  </a:t>
            </a:r>
            <a:r>
              <a:rPr lang="en-US" sz="2400" dirty="0">
                <a:solidFill>
                  <a:schemeClr val="bg1"/>
                </a:solidFill>
              </a:rPr>
              <a:t> </a:t>
            </a:r>
            <a:r>
              <a:rPr lang="en-US" sz="2400" dirty="0" smtClean="0">
                <a:solidFill>
                  <a:schemeClr val="bg1"/>
                </a:solidFill>
              </a:rPr>
              <a:t>             $0 or $5</a:t>
            </a:r>
            <a:r>
              <a:rPr lang="en-US" sz="2400" dirty="0">
                <a:solidFill>
                  <a:schemeClr val="bg1"/>
                </a:solidFill>
              </a:rPr>
              <a:t>0</a:t>
            </a:r>
            <a:r>
              <a:rPr lang="en-US" sz="2400" dirty="0" smtClean="0">
                <a:solidFill>
                  <a:schemeClr val="bg1"/>
                </a:solidFill>
              </a:rPr>
              <a:t> or $10</a:t>
            </a:r>
            <a:r>
              <a:rPr lang="en-US" sz="2400" dirty="0">
                <a:solidFill>
                  <a:schemeClr val="bg1"/>
                </a:solidFill>
              </a:rPr>
              <a:t>0</a:t>
            </a:r>
          </a:p>
          <a:p>
            <a:r>
              <a:rPr lang="en-US" sz="2400" dirty="0" smtClean="0">
                <a:solidFill>
                  <a:schemeClr val="bg1"/>
                </a:solidFill>
              </a:rPr>
              <a:t>GROCERIES	     $300 </a:t>
            </a:r>
            <a:endParaRPr lang="en-US" sz="2400" dirty="0">
              <a:solidFill>
                <a:schemeClr val="bg1"/>
              </a:solidFill>
            </a:endParaRPr>
          </a:p>
          <a:p>
            <a:r>
              <a:rPr lang="en-US" sz="2400" dirty="0">
                <a:solidFill>
                  <a:schemeClr val="bg1"/>
                </a:solidFill>
              </a:rPr>
              <a:t>DINING </a:t>
            </a:r>
            <a:r>
              <a:rPr lang="en-US" sz="2400" dirty="0" smtClean="0">
                <a:solidFill>
                  <a:schemeClr val="bg1"/>
                </a:solidFill>
              </a:rPr>
              <a:t>OUT	     $25 PER MEAL</a:t>
            </a:r>
          </a:p>
          <a:p>
            <a:r>
              <a:rPr lang="en-US" sz="2400" dirty="0" smtClean="0">
                <a:solidFill>
                  <a:schemeClr val="bg1"/>
                </a:solidFill>
              </a:rPr>
              <a:t>FAST FOOD  	     $10 PER MEAL</a:t>
            </a:r>
            <a:endParaRPr lang="en-US" sz="2400" dirty="0">
              <a:solidFill>
                <a:schemeClr val="bg1"/>
              </a:solidFill>
            </a:endParaRPr>
          </a:p>
          <a:p>
            <a:r>
              <a:rPr lang="en-US" sz="2400" dirty="0" smtClean="0">
                <a:solidFill>
                  <a:schemeClr val="bg1"/>
                </a:solidFill>
              </a:rPr>
              <a:t>ENTERTAINMENT $0 or $50 or $100</a:t>
            </a:r>
            <a:endParaRPr lang="en-US" sz="2400" dirty="0">
              <a:solidFill>
                <a:schemeClr val="bg1"/>
              </a:solidFill>
            </a:endParaRPr>
          </a:p>
          <a:p>
            <a:r>
              <a:rPr lang="en-US" sz="2400" dirty="0" smtClean="0">
                <a:solidFill>
                  <a:schemeClr val="bg1"/>
                </a:solidFill>
              </a:rPr>
              <a:t>CLOTHING	     $0 or $50 or $100</a:t>
            </a:r>
            <a:endParaRPr lang="en-US" sz="2400" dirty="0">
              <a:solidFill>
                <a:schemeClr val="bg1"/>
              </a:solidFill>
            </a:endParaRPr>
          </a:p>
          <a:p>
            <a:r>
              <a:rPr lang="en-US" sz="2400" dirty="0">
                <a:solidFill>
                  <a:schemeClr val="bg1"/>
                </a:solidFill>
              </a:rPr>
              <a:t>DOG / </a:t>
            </a:r>
            <a:r>
              <a:rPr lang="en-US" sz="2400" dirty="0" smtClean="0">
                <a:solidFill>
                  <a:schemeClr val="bg1"/>
                </a:solidFill>
              </a:rPr>
              <a:t>CAT	     $0 or $100</a:t>
            </a:r>
            <a:endParaRPr lang="en-US" sz="2400" dirty="0">
              <a:solidFill>
                <a:schemeClr val="bg1"/>
              </a:solidFill>
            </a:endParaRPr>
          </a:p>
          <a:p>
            <a:r>
              <a:rPr lang="en-US" sz="2400" dirty="0">
                <a:solidFill>
                  <a:schemeClr val="bg1"/>
                </a:solidFill>
              </a:rPr>
              <a:t>CAR </a:t>
            </a:r>
            <a:r>
              <a:rPr lang="en-US" sz="2400" dirty="0" smtClean="0">
                <a:solidFill>
                  <a:schemeClr val="bg1"/>
                </a:solidFill>
              </a:rPr>
              <a:t>PAYMENT      $250 used / $400 new</a:t>
            </a:r>
          </a:p>
          <a:p>
            <a:r>
              <a:rPr lang="en-US" sz="2400" dirty="0" smtClean="0">
                <a:solidFill>
                  <a:schemeClr val="bg1"/>
                </a:solidFill>
              </a:rPr>
              <a:t>GASOLINE	     $100	</a:t>
            </a:r>
          </a:p>
          <a:p>
            <a:r>
              <a:rPr lang="en-US" sz="2400" dirty="0" smtClean="0">
                <a:solidFill>
                  <a:schemeClr val="bg1"/>
                </a:solidFill>
              </a:rPr>
              <a:t>CAR REPAIRS	     $100	</a:t>
            </a:r>
          </a:p>
          <a:p>
            <a:r>
              <a:rPr lang="en-US" sz="2400" dirty="0" smtClean="0">
                <a:solidFill>
                  <a:schemeClr val="bg1"/>
                </a:solidFill>
              </a:rPr>
              <a:t>LAKETRAN	     $0 or $100	</a:t>
            </a:r>
          </a:p>
          <a:p>
            <a:r>
              <a:rPr lang="en-US" sz="2400" dirty="0">
                <a:solidFill>
                  <a:schemeClr val="bg1"/>
                </a:solidFill>
              </a:rPr>
              <a:t>CHARITY 	     </a:t>
            </a:r>
            <a:r>
              <a:rPr lang="en-US" sz="2400" dirty="0" smtClean="0">
                <a:solidFill>
                  <a:schemeClr val="bg1"/>
                </a:solidFill>
              </a:rPr>
              <a:t>$</a:t>
            </a:r>
            <a:r>
              <a:rPr lang="en-US" sz="2400" dirty="0">
                <a:solidFill>
                  <a:schemeClr val="bg1"/>
                </a:solidFill>
              </a:rPr>
              <a:t>0 or $50 or $100</a:t>
            </a:r>
          </a:p>
          <a:p>
            <a:endParaRPr lang="en-US" sz="2400"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2757" y="2688292"/>
            <a:ext cx="3000375" cy="168592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4183" y="417443"/>
            <a:ext cx="3028949" cy="191604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5242" y="2343528"/>
            <a:ext cx="2198205" cy="219820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02757" y="4778237"/>
            <a:ext cx="3057525" cy="171450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65913" y="4750421"/>
            <a:ext cx="3127134" cy="1941428"/>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43987" y="74127"/>
            <a:ext cx="2060713" cy="2060713"/>
          </a:xfrm>
          <a:prstGeom prst="rect">
            <a:avLst/>
          </a:prstGeom>
        </p:spPr>
      </p:pic>
    </p:spTree>
    <p:extLst>
      <p:ext uri="{BB962C8B-B14F-4D97-AF65-F5344CB8AC3E}">
        <p14:creationId xmlns:p14="http://schemas.microsoft.com/office/powerpoint/2010/main" val="16266549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8105" y="-586659"/>
            <a:ext cx="5998225" cy="8265985"/>
          </a:xfrm>
          <a:prstGeom prst="rect">
            <a:avLst/>
          </a:prstGeom>
        </p:spPr>
      </p:pic>
    </p:spTree>
    <p:extLst>
      <p:ext uri="{BB962C8B-B14F-4D97-AF65-F5344CB8AC3E}">
        <p14:creationId xmlns:p14="http://schemas.microsoft.com/office/powerpoint/2010/main" val="34191742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0826" y="1230284"/>
            <a:ext cx="6022252" cy="4415141"/>
          </a:xfrm>
          <a:prstGeom prst="rect">
            <a:avLst/>
          </a:prstGeom>
        </p:spPr>
      </p:pic>
      <p:sp>
        <p:nvSpPr>
          <p:cNvPr id="5" name="TextBox 4"/>
          <p:cNvSpPr txBox="1"/>
          <p:nvPr/>
        </p:nvSpPr>
        <p:spPr>
          <a:xfrm>
            <a:off x="3438940" y="4621696"/>
            <a:ext cx="5824330" cy="769441"/>
          </a:xfrm>
          <a:prstGeom prst="rect">
            <a:avLst/>
          </a:prstGeom>
          <a:noFill/>
        </p:spPr>
        <p:txBody>
          <a:bodyPr wrap="square" rtlCol="0">
            <a:spAutoFit/>
          </a:bodyPr>
          <a:lstStyle/>
          <a:p>
            <a:r>
              <a:rPr lang="en-US" sz="4400" b="1" dirty="0" smtClean="0">
                <a:solidFill>
                  <a:srgbClr val="1F1F26"/>
                </a:solidFill>
              </a:rPr>
              <a:t>WINDFALL OR EXPENSE</a:t>
            </a:r>
            <a:endParaRPr lang="en-US" sz="4400" b="1" dirty="0">
              <a:solidFill>
                <a:srgbClr val="1F1F26"/>
              </a:solidFill>
            </a:endParaRPr>
          </a:p>
        </p:txBody>
      </p:sp>
    </p:spTree>
    <p:extLst>
      <p:ext uri="{BB962C8B-B14F-4D97-AF65-F5344CB8AC3E}">
        <p14:creationId xmlns:p14="http://schemas.microsoft.com/office/powerpoint/2010/main" val="24304512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097156" y="-387625"/>
            <a:ext cx="9256643" cy="2078314"/>
          </a:xfrm>
        </p:spPr>
        <p:txBody>
          <a:bodyPr/>
          <a:lstStyle/>
          <a:p>
            <a:pPr eaLnBrk="1" hangingPunct="1"/>
            <a:r>
              <a:rPr lang="en-US" altLang="en-US" dirty="0" smtClean="0"/>
              <a:t>setting up and maintaining a budget</a:t>
            </a:r>
          </a:p>
        </p:txBody>
      </p:sp>
      <p:graphicFrame>
        <p:nvGraphicFramePr>
          <p:cNvPr id="16724" name="Group 340"/>
          <p:cNvGraphicFramePr>
            <a:graphicFrameLocks noGrp="1"/>
          </p:cNvGraphicFramePr>
          <p:nvPr>
            <p:extLst>
              <p:ext uri="{D42A27DB-BD31-4B8C-83A1-F6EECF244321}">
                <p14:modId xmlns:p14="http://schemas.microsoft.com/office/powerpoint/2010/main" val="2564910013"/>
              </p:ext>
            </p:extLst>
          </p:nvPr>
        </p:nvGraphicFramePr>
        <p:xfrm>
          <a:off x="2667000" y="1316176"/>
          <a:ext cx="6858000" cy="4572000"/>
        </p:xfrm>
        <a:graphic>
          <a:graphicData uri="http://schemas.openxmlformats.org/drawingml/2006/table">
            <a:tbl>
              <a:tblPr/>
              <a:tblGrid>
                <a:gridCol w="1714500">
                  <a:extLst>
                    <a:ext uri="{9D8B030D-6E8A-4147-A177-3AD203B41FA5}">
                      <a16:colId xmlns:a16="http://schemas.microsoft.com/office/drawing/2014/main" val="2712526542"/>
                    </a:ext>
                  </a:extLst>
                </a:gridCol>
                <a:gridCol w="1714500">
                  <a:extLst>
                    <a:ext uri="{9D8B030D-6E8A-4147-A177-3AD203B41FA5}">
                      <a16:colId xmlns:a16="http://schemas.microsoft.com/office/drawing/2014/main" val="668748022"/>
                    </a:ext>
                  </a:extLst>
                </a:gridCol>
                <a:gridCol w="1714500">
                  <a:extLst>
                    <a:ext uri="{9D8B030D-6E8A-4147-A177-3AD203B41FA5}">
                      <a16:colId xmlns:a16="http://schemas.microsoft.com/office/drawing/2014/main" val="1485503480"/>
                    </a:ext>
                  </a:extLst>
                </a:gridCol>
                <a:gridCol w="1714500">
                  <a:extLst>
                    <a:ext uri="{9D8B030D-6E8A-4147-A177-3AD203B41FA5}">
                      <a16:colId xmlns:a16="http://schemas.microsoft.com/office/drawing/2014/main" val="3711382870"/>
                    </a:ext>
                  </a:extLst>
                </a:gridCol>
              </a:tblGrid>
              <a:tr h="219075">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1" i="0" u="none" strike="noStrike" cap="none" normalizeH="0" baseline="0" smtClean="0">
                          <a:ln>
                            <a:noFill/>
                          </a:ln>
                          <a:solidFill>
                            <a:schemeClr val="bg1"/>
                          </a:solidFill>
                          <a:effectLst/>
                          <a:latin typeface="Verdana" panose="020B0604030504040204" pitchFamily="34" charset="0"/>
                          <a:ea typeface="ＭＳ Ｐゴシック" panose="020B0600070205080204" pitchFamily="34" charset="-128"/>
                        </a:rPr>
                        <a:t>income</a:t>
                      </a:r>
                      <a:endParaRPr kumimoji="0" lang="en-US" altLang="en-US" sz="1200" b="0" i="0" u="none" strike="noStrike" cap="none" normalizeH="0" baseline="0" smtClean="0">
                        <a:ln>
                          <a:noFill/>
                        </a:ln>
                        <a:solidFill>
                          <a:schemeClr val="bg1"/>
                        </a:solidFill>
                        <a:effectLst/>
                        <a:latin typeface="Verdana" panose="020B0604030504040204" pitchFamily="34" charset="0"/>
                        <a:ea typeface="ＭＳ Ｐゴシック" panose="020B0600070205080204" pitchFamily="34" charset="-128"/>
                      </a:endParaRPr>
                    </a:p>
                  </a:txBody>
                  <a:tcPr anchor="ctr"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1" i="0" u="none" strike="noStrike" cap="none" normalizeH="0" baseline="0" smtClean="0">
                          <a:ln>
                            <a:noFill/>
                          </a:ln>
                          <a:solidFill>
                            <a:schemeClr val="bg1"/>
                          </a:solidFill>
                          <a:effectLst/>
                          <a:latin typeface="Verdana" panose="020B0604030504040204" pitchFamily="34" charset="0"/>
                          <a:ea typeface="ＭＳ Ｐゴシック" panose="020B0600070205080204" pitchFamily="34" charset="-128"/>
                        </a:rPr>
                        <a:t>budget</a:t>
                      </a:r>
                      <a:endParaRPr kumimoji="0" lang="en-US" altLang="en-US" sz="1200" b="0" i="0" u="none" strike="noStrike" cap="none" normalizeH="0" baseline="0" smtClean="0">
                        <a:ln>
                          <a:noFill/>
                        </a:ln>
                        <a:solidFill>
                          <a:schemeClr val="bg1"/>
                        </a:solidFill>
                        <a:effectLst/>
                        <a:latin typeface="Verdana" panose="020B0604030504040204" pitchFamily="34" charset="0"/>
                        <a:ea typeface="ＭＳ Ｐゴシック" panose="020B0600070205080204" pitchFamily="34"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1" i="0" u="none" strike="noStrike" cap="none" normalizeH="0" baseline="0" smtClean="0">
                          <a:ln>
                            <a:noFill/>
                          </a:ln>
                          <a:solidFill>
                            <a:schemeClr val="bg1"/>
                          </a:solidFill>
                          <a:effectLst/>
                          <a:latin typeface="Verdana" panose="020B0604030504040204" pitchFamily="34" charset="0"/>
                          <a:ea typeface="ＭＳ Ｐゴシック" panose="020B0600070205080204" pitchFamily="34" charset="-128"/>
                        </a:rPr>
                        <a:t>actual</a:t>
                      </a:r>
                      <a:endParaRPr kumimoji="0" lang="en-US" altLang="en-US" sz="1200" b="0" i="0" u="none" strike="noStrike" cap="none" normalizeH="0" baseline="0" smtClean="0">
                        <a:ln>
                          <a:noFill/>
                        </a:ln>
                        <a:solidFill>
                          <a:schemeClr val="bg1"/>
                        </a:solidFill>
                        <a:effectLst/>
                        <a:latin typeface="Verdana" panose="020B0604030504040204" pitchFamily="34" charset="0"/>
                        <a:ea typeface="ＭＳ Ｐゴシック" panose="020B0600070205080204" pitchFamily="34"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1" i="0" u="none" strike="noStrike" cap="none" normalizeH="0" baseline="0" smtClean="0">
                          <a:ln>
                            <a:noFill/>
                          </a:ln>
                          <a:solidFill>
                            <a:schemeClr val="bg1"/>
                          </a:solidFill>
                          <a:effectLst/>
                          <a:latin typeface="Verdana" panose="020B0604030504040204" pitchFamily="34" charset="0"/>
                          <a:ea typeface="ＭＳ Ｐゴシック" panose="020B0600070205080204" pitchFamily="34" charset="-128"/>
                        </a:rPr>
                        <a:t>difference</a:t>
                      </a:r>
                      <a:endParaRPr kumimoji="0" lang="en-US" altLang="en-US" sz="1200" b="0" i="0" u="none" strike="noStrike" cap="none" normalizeH="0" baseline="0" smtClean="0">
                        <a:ln>
                          <a:noFill/>
                        </a:ln>
                        <a:solidFill>
                          <a:schemeClr val="bg1"/>
                        </a:solidFill>
                        <a:effectLst/>
                        <a:latin typeface="Verdana" panose="020B0604030504040204" pitchFamily="34" charset="0"/>
                        <a:ea typeface="ＭＳ Ｐゴシック" panose="020B0600070205080204" pitchFamily="34" charset="-128"/>
                      </a:endParaRPr>
                    </a:p>
                  </a:txBody>
                  <a:tcPr anchor="ctr"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3986769886"/>
                  </a:ext>
                </a:extLst>
              </a:tr>
              <a:tr h="219075">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rPr>
                        <a:t>Job #1</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86144701"/>
                  </a:ext>
                </a:extLst>
              </a:tr>
              <a:tr h="217488">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rPr>
                        <a:t>Job #1</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8750419"/>
                  </a:ext>
                </a:extLst>
              </a:tr>
              <a:tr h="219075">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rPr>
                        <a:t>Other</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68759382"/>
                  </a:ext>
                </a:extLst>
              </a:tr>
              <a:tr h="369888">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rPr>
                        <a:t>total monthly income</a:t>
                      </a:r>
                    </a:p>
                  </a:txBody>
                  <a:tcPr anchor="ctr" horzOverflow="overflow">
                    <a:lnL>
                      <a:noFill/>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rPr>
                        <a:t>$</a:t>
                      </a:r>
                      <a:endParaRPr kumimoji="0" lang="en-US" altLang="en-US" sz="12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rPr>
                        <a:t>$</a:t>
                      </a:r>
                      <a:endParaRPr kumimoji="0" lang="en-US" altLang="en-US" sz="12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rPr>
                        <a:t>$</a:t>
                      </a:r>
                      <a:endParaRPr kumimoji="0" lang="en-US" altLang="en-US" sz="12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endParaRPr>
                    </a:p>
                  </a:txBody>
                  <a:tcPr horzOverflow="overflow">
                    <a:lnL w="12700"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27656594"/>
                  </a:ext>
                </a:extLst>
              </a:tr>
              <a:tr h="207963">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2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endParaRPr>
                    </a:p>
                  </a:txBody>
                  <a:tcPr anchor="ctr" horzOverflow="overflow">
                    <a:lnL>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2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endParaRPr>
                    </a:p>
                  </a:txBody>
                  <a:tcPr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2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endParaRPr>
                    </a:p>
                  </a:txBody>
                  <a:tcPr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2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endParaRPr>
                    </a:p>
                  </a:txBody>
                  <a:tcPr anchor="ctr" horzOverflow="overflow">
                    <a:lnL w="28575" cap="flat" cmpd="sng" algn="ctr">
                      <a:solidFill>
                        <a:schemeClr val="bg1"/>
                      </a:solidFill>
                      <a:prstDash val="solid"/>
                      <a:round/>
                      <a:headEnd type="none" w="med" len="med"/>
                      <a:tailEnd type="none" w="med" len="med"/>
                    </a:lnL>
                    <a:lnR>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38613225"/>
                  </a:ext>
                </a:extLst>
              </a:tr>
              <a:tr h="219075">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1" i="0" u="none" strike="noStrike" cap="none" normalizeH="0" baseline="0" smtClean="0">
                          <a:ln>
                            <a:noFill/>
                          </a:ln>
                          <a:solidFill>
                            <a:schemeClr val="bg1"/>
                          </a:solidFill>
                          <a:effectLst/>
                          <a:latin typeface="Verdana" panose="020B0604030504040204" pitchFamily="34" charset="0"/>
                          <a:ea typeface="ＭＳ Ｐゴシック" panose="020B0600070205080204" pitchFamily="34" charset="-128"/>
                        </a:rPr>
                        <a:t>expenses</a:t>
                      </a:r>
                    </a:p>
                  </a:txBody>
                  <a:tcPr anchor="ctr" horzOverflow="overflow">
                    <a:lnL>
                      <a:noFill/>
                    </a:lnL>
                    <a:lnR w="12700" cap="flat" cmpd="sng" algn="ctr">
                      <a:solidFill>
                        <a:schemeClr val="tx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1" i="0" u="none" strike="noStrike" cap="none" normalizeH="0" baseline="0" smtClean="0">
                          <a:ln>
                            <a:noFill/>
                          </a:ln>
                          <a:solidFill>
                            <a:schemeClr val="bg1"/>
                          </a:solidFill>
                          <a:effectLst/>
                          <a:latin typeface="Verdana" panose="020B0604030504040204" pitchFamily="34" charset="0"/>
                          <a:ea typeface="ＭＳ Ｐゴシック" panose="020B0600070205080204" pitchFamily="34" charset="-128"/>
                        </a:rPr>
                        <a:t>budget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1" i="0" u="none" strike="noStrike" cap="none" normalizeH="0" baseline="0" smtClean="0">
                          <a:ln>
                            <a:noFill/>
                          </a:ln>
                          <a:solidFill>
                            <a:schemeClr val="bg1"/>
                          </a:solidFill>
                          <a:effectLst/>
                          <a:latin typeface="Verdana" panose="020B0604030504040204" pitchFamily="34" charset="0"/>
                          <a:ea typeface="ＭＳ Ｐゴシック" panose="020B0600070205080204" pitchFamily="34" charset="-128"/>
                        </a:rPr>
                        <a:t>actual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1" i="0" u="none" strike="noStrike" cap="none" normalizeH="0" baseline="0" smtClean="0">
                          <a:ln>
                            <a:noFill/>
                          </a:ln>
                          <a:solidFill>
                            <a:schemeClr val="bg1"/>
                          </a:solidFill>
                          <a:effectLst/>
                          <a:latin typeface="Verdana" panose="020B0604030504040204" pitchFamily="34" charset="0"/>
                          <a:ea typeface="ＭＳ Ｐゴシック" panose="020B0600070205080204" pitchFamily="34" charset="-128"/>
                        </a:rPr>
                        <a:t>difference</a:t>
                      </a:r>
                    </a:p>
                  </a:txBody>
                  <a:tcPr anchor="ctr" horzOverflow="overflow">
                    <a:lnL w="12700" cap="flat" cmpd="sng" algn="ctr">
                      <a:solidFill>
                        <a:schemeClr val="tx1"/>
                      </a:solidFill>
                      <a:prstDash val="solid"/>
                      <a:round/>
                      <a:headEnd type="none" w="med" len="med"/>
                      <a:tailEnd type="none" w="med" len="med"/>
                    </a:lnL>
                    <a:lnR>
                      <a:noFill/>
                    </a:lnR>
                    <a:lnT w="2857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3924288526"/>
                  </a:ext>
                </a:extLst>
              </a:tr>
              <a:tr h="219075">
                <a:tc gridSpan="4">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1" i="0" u="none" strike="noStrike" cap="none" normalizeH="0" baseline="0" dirty="0" smtClean="0">
                          <a:ln>
                            <a:noFill/>
                          </a:ln>
                          <a:solidFill>
                            <a:schemeClr val="tx1"/>
                          </a:solidFill>
                          <a:effectLst/>
                          <a:latin typeface="Verdana" panose="020B0604030504040204" pitchFamily="34" charset="0"/>
                          <a:ea typeface="ＭＳ Ｐゴシック" panose="020B0600070205080204" pitchFamily="34" charset="-128"/>
                        </a:rPr>
                        <a:t>fixed regular expenses</a:t>
                      </a: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9E9"/>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47499144"/>
                  </a:ext>
                </a:extLst>
              </a:tr>
              <a:tr h="217488">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Verdana" panose="020B0604030504040204" pitchFamily="34" charset="0"/>
                          <a:ea typeface="ＭＳ Ｐゴシック" panose="020B0600070205080204" pitchFamily="34" charset="-128"/>
                        </a:rPr>
                        <a:t>Rent</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7551136"/>
                  </a:ext>
                </a:extLst>
              </a:tr>
              <a:tr h="219075">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Verdana" panose="020B0604030504040204" pitchFamily="34" charset="0"/>
                          <a:ea typeface="ＭＳ Ｐゴシック" panose="020B0600070205080204" pitchFamily="34" charset="-128"/>
                        </a:rPr>
                        <a:t>Car insurance</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97910415"/>
                  </a:ext>
                </a:extLst>
              </a:tr>
              <a:tr h="219075">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rPr>
                        <a:t>Car payment</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320422294"/>
                  </a:ext>
                </a:extLst>
              </a:tr>
              <a:tr h="238125">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rPr>
                        <a:t>Credit card</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68559225"/>
                  </a:ext>
                </a:extLst>
              </a:tr>
              <a:tr h="236538">
                <a:tc gridSpan="4">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rPr>
                        <a:t>fixed irregular expenses</a:t>
                      </a: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9E9"/>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391208"/>
                  </a:ext>
                </a:extLst>
              </a:tr>
              <a:tr h="236538">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rPr>
                        <a:t>Savings</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081678139"/>
                  </a:ext>
                </a:extLst>
              </a:tr>
              <a:tr h="238125">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rPr>
                        <a:t>Food</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09274116"/>
                  </a:ext>
                </a:extLst>
              </a:tr>
              <a:tr h="238125">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rPr>
                        <a:t>Utilities</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73384681"/>
                  </a:ext>
                </a:extLst>
              </a:tr>
            </a:tbl>
          </a:graphicData>
        </a:graphic>
      </p:graphicFrame>
    </p:spTree>
    <p:extLst>
      <p:ext uri="{BB962C8B-B14F-4D97-AF65-F5344CB8AC3E}">
        <p14:creationId xmlns:p14="http://schemas.microsoft.com/office/powerpoint/2010/main" val="220707009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606287" y="365125"/>
            <a:ext cx="11025809" cy="1325563"/>
          </a:xfrm>
        </p:spPr>
        <p:txBody>
          <a:bodyPr/>
          <a:lstStyle/>
          <a:p>
            <a:pPr eaLnBrk="1" hangingPunct="1"/>
            <a:r>
              <a:rPr lang="en-US" altLang="en-US" dirty="0" smtClean="0"/>
              <a:t>setting up and maintaining a budget (continued)</a:t>
            </a:r>
          </a:p>
        </p:txBody>
      </p:sp>
      <p:graphicFrame>
        <p:nvGraphicFramePr>
          <p:cNvPr id="23882" name="Group 330"/>
          <p:cNvGraphicFramePr>
            <a:graphicFrameLocks noGrp="1"/>
          </p:cNvGraphicFramePr>
          <p:nvPr>
            <p:extLst>
              <p:ext uri="{D42A27DB-BD31-4B8C-83A1-F6EECF244321}">
                <p14:modId xmlns:p14="http://schemas.microsoft.com/office/powerpoint/2010/main" val="792734091"/>
              </p:ext>
            </p:extLst>
          </p:nvPr>
        </p:nvGraphicFramePr>
        <p:xfrm>
          <a:off x="2527852" y="1730445"/>
          <a:ext cx="6858000" cy="4299585"/>
        </p:xfrm>
        <a:graphic>
          <a:graphicData uri="http://schemas.openxmlformats.org/drawingml/2006/table">
            <a:tbl>
              <a:tblPr/>
              <a:tblGrid>
                <a:gridCol w="1714500">
                  <a:extLst>
                    <a:ext uri="{9D8B030D-6E8A-4147-A177-3AD203B41FA5}">
                      <a16:colId xmlns:a16="http://schemas.microsoft.com/office/drawing/2014/main" val="209197505"/>
                    </a:ext>
                  </a:extLst>
                </a:gridCol>
                <a:gridCol w="1714500">
                  <a:extLst>
                    <a:ext uri="{9D8B030D-6E8A-4147-A177-3AD203B41FA5}">
                      <a16:colId xmlns:a16="http://schemas.microsoft.com/office/drawing/2014/main" val="4115142025"/>
                    </a:ext>
                  </a:extLst>
                </a:gridCol>
                <a:gridCol w="1714500">
                  <a:extLst>
                    <a:ext uri="{9D8B030D-6E8A-4147-A177-3AD203B41FA5}">
                      <a16:colId xmlns:a16="http://schemas.microsoft.com/office/drawing/2014/main" val="324796767"/>
                    </a:ext>
                  </a:extLst>
                </a:gridCol>
                <a:gridCol w="1714500">
                  <a:extLst>
                    <a:ext uri="{9D8B030D-6E8A-4147-A177-3AD203B41FA5}">
                      <a16:colId xmlns:a16="http://schemas.microsoft.com/office/drawing/2014/main" val="895807849"/>
                    </a:ext>
                  </a:extLst>
                </a:gridCol>
              </a:tblGrid>
              <a:tr h="155575">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1" i="0" u="none" strike="noStrike" cap="none" normalizeH="0" baseline="0" smtClean="0">
                          <a:ln>
                            <a:noFill/>
                          </a:ln>
                          <a:solidFill>
                            <a:schemeClr val="bg1"/>
                          </a:solidFill>
                          <a:effectLst/>
                          <a:latin typeface="Verdana" panose="020B0604030504040204" pitchFamily="34" charset="0"/>
                          <a:ea typeface="ＭＳ Ｐゴシック" panose="020B0600070205080204" pitchFamily="34" charset="-128"/>
                        </a:rPr>
                        <a:t>expenses</a:t>
                      </a:r>
                    </a:p>
                  </a:txBody>
                  <a:tcPr anchor="ctr"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1" i="0" u="none" strike="noStrike" cap="none" normalizeH="0" baseline="0" smtClean="0">
                          <a:ln>
                            <a:noFill/>
                          </a:ln>
                          <a:solidFill>
                            <a:schemeClr val="bg1"/>
                          </a:solidFill>
                          <a:effectLst/>
                          <a:latin typeface="Verdana" panose="020B0604030504040204" pitchFamily="34" charset="0"/>
                          <a:ea typeface="ＭＳ Ｐゴシック" panose="020B0600070205080204" pitchFamily="34" charset="-128"/>
                        </a:rPr>
                        <a:t>budget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1" i="0" u="none" strike="noStrike" cap="none" normalizeH="0" baseline="0" smtClean="0">
                          <a:ln>
                            <a:noFill/>
                          </a:ln>
                          <a:solidFill>
                            <a:schemeClr val="bg1"/>
                          </a:solidFill>
                          <a:effectLst/>
                          <a:latin typeface="Verdana" panose="020B0604030504040204" pitchFamily="34" charset="0"/>
                          <a:ea typeface="ＭＳ Ｐゴシック" panose="020B0600070205080204" pitchFamily="34" charset="-128"/>
                        </a:rPr>
                        <a:t>actual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1" i="0" u="none" strike="noStrike" cap="none" normalizeH="0" baseline="0" smtClean="0">
                          <a:ln>
                            <a:noFill/>
                          </a:ln>
                          <a:solidFill>
                            <a:schemeClr val="bg1"/>
                          </a:solidFill>
                          <a:effectLst/>
                          <a:latin typeface="Verdana" panose="020B0604030504040204" pitchFamily="34" charset="0"/>
                          <a:ea typeface="ＭＳ Ｐゴシック" panose="020B0600070205080204" pitchFamily="34" charset="-128"/>
                        </a:rPr>
                        <a:t>difference</a:t>
                      </a:r>
                    </a:p>
                  </a:txBody>
                  <a:tcPr anchor="ctr"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744126297"/>
                  </a:ext>
                </a:extLst>
              </a:tr>
              <a:tr h="174625">
                <a:tc gridSpan="4">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rPr>
                        <a:t>transportation</a:t>
                      </a: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9E9"/>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87650938"/>
                  </a:ext>
                </a:extLst>
              </a:tr>
              <a:tr h="176213">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rPr>
                        <a:t>Bus fare</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010334766"/>
                  </a:ext>
                </a:extLst>
              </a:tr>
              <a:tr h="176213">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rPr>
                        <a:t>Gas and oil</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75489727"/>
                  </a:ext>
                </a:extLst>
              </a:tr>
              <a:tr h="276225">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rPr>
                        <a:t>Parking and tolls</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837921756"/>
                  </a:ext>
                </a:extLst>
              </a:tr>
              <a:tr h="174625">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rPr>
                        <a:t>Repairs</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79413553"/>
                  </a:ext>
                </a:extLst>
              </a:tr>
              <a:tr h="176213">
                <a:tc gridSpan="4">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rPr>
                        <a:t>other</a:t>
                      </a: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9E9"/>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75797977"/>
                  </a:ext>
                </a:extLst>
              </a:tr>
              <a:tr h="176213">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rPr>
                        <a:t>Medical expenses</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54233318"/>
                  </a:ext>
                </a:extLst>
              </a:tr>
              <a:tr h="174625">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rPr>
                        <a:t>Clothing</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6510088"/>
                  </a:ext>
                </a:extLst>
              </a:tr>
              <a:tr h="176213">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rPr>
                        <a:t>Entertainment</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69196311"/>
                  </a:ext>
                </a:extLst>
              </a:tr>
              <a:tr h="174625">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rPr>
                        <a:t>Household items</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591130939"/>
                  </a:ext>
                </a:extLst>
              </a:tr>
              <a:tr h="176213">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rPr>
                        <a:t>Personal items</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59827245"/>
                  </a:ext>
                </a:extLst>
              </a:tr>
              <a:tr h="176213">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Verdana" panose="020B0604030504040204" pitchFamily="34" charset="0"/>
                          <a:ea typeface="ＭＳ Ｐゴシック" panose="020B0600070205080204" pitchFamily="34" charset="-128"/>
                        </a:rPr>
                        <a:t>Tuition</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11651682"/>
                  </a:ext>
                </a:extLst>
              </a:tr>
              <a:tr h="174625">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rPr>
                        <a:t>School expenses</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55805650"/>
                  </a:ext>
                </a:extLst>
              </a:tr>
              <a:tr h="451318">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rPr>
                        <a:t>total monthly expenses</a:t>
                      </a:r>
                    </a:p>
                  </a:txBody>
                  <a:tcPr anchor="ctr" horzOverflow="overflow">
                    <a:lnL>
                      <a:noFill/>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rPr>
                        <a:t>$</a:t>
                      </a:r>
                      <a:endParaRPr kumimoji="0" lang="en-US" altLang="en-US" sz="12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rPr>
                        <a:t>$</a:t>
                      </a:r>
                      <a:endParaRPr kumimoji="0" lang="en-US" altLang="en-US" sz="1200" b="0" i="0" u="none" strike="noStrike" cap="none" normalizeH="0" baseline="0" smtClean="0">
                        <a:ln>
                          <a:noFill/>
                        </a:ln>
                        <a:solidFill>
                          <a:schemeClr val="tx1"/>
                        </a:solidFill>
                        <a:effectLst/>
                        <a:latin typeface="Verdana" panose="020B0604030504040204" pitchFamily="34" charset="0"/>
                        <a:ea typeface="ＭＳ Ｐゴシック" panose="020B0600070205080204"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1" i="0" u="none" strike="noStrike" cap="none" normalizeH="0" baseline="0" dirty="0" smtClean="0">
                          <a:ln>
                            <a:noFill/>
                          </a:ln>
                          <a:solidFill>
                            <a:schemeClr val="tx1"/>
                          </a:solidFill>
                          <a:effectLst/>
                          <a:latin typeface="Verdana" panose="020B0604030504040204" pitchFamily="34" charset="0"/>
                          <a:ea typeface="ＭＳ Ｐゴシック" panose="020B0600070205080204" pitchFamily="34" charset="-128"/>
                        </a:rPr>
                        <a:t>$</a:t>
                      </a:r>
                      <a:endParaRPr kumimoji="0" lang="en-US" altLang="en-US" sz="1200" b="0" i="0" u="none" strike="noStrike" cap="none" normalizeH="0" baseline="0" dirty="0" smtClean="0">
                        <a:ln>
                          <a:noFill/>
                        </a:ln>
                        <a:solidFill>
                          <a:schemeClr val="tx1"/>
                        </a:solidFill>
                        <a:effectLst/>
                        <a:latin typeface="Verdana" panose="020B0604030504040204" pitchFamily="34" charset="0"/>
                        <a:ea typeface="ＭＳ Ｐゴシック" panose="020B0600070205080204" pitchFamily="34" charset="-128"/>
                      </a:endParaRPr>
                    </a:p>
                  </a:txBody>
                  <a:tcPr horzOverflow="overflow">
                    <a:lnL w="12700"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925409407"/>
                  </a:ext>
                </a:extLst>
              </a:tr>
            </a:tbl>
          </a:graphicData>
        </a:graphic>
      </p:graphicFrame>
    </p:spTree>
    <p:extLst>
      <p:ext uri="{BB962C8B-B14F-4D97-AF65-F5344CB8AC3E}">
        <p14:creationId xmlns:p14="http://schemas.microsoft.com/office/powerpoint/2010/main" val="41526166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2061" y="12484"/>
            <a:ext cx="10039939" cy="6789185"/>
          </a:xfrm>
          <a:prstGeom prst="rect">
            <a:avLst/>
          </a:prstGeom>
        </p:spPr>
      </p:pic>
      <p:sp>
        <p:nvSpPr>
          <p:cNvPr id="3" name="TextBox 2"/>
          <p:cNvSpPr txBox="1"/>
          <p:nvPr/>
        </p:nvSpPr>
        <p:spPr>
          <a:xfrm>
            <a:off x="69574" y="1073426"/>
            <a:ext cx="2082487" cy="3847207"/>
          </a:xfrm>
          <a:prstGeom prst="rect">
            <a:avLst/>
          </a:prstGeom>
          <a:noFill/>
        </p:spPr>
        <p:txBody>
          <a:bodyPr wrap="square" rtlCol="0">
            <a:spAutoFit/>
          </a:bodyPr>
          <a:lstStyle/>
          <a:p>
            <a:r>
              <a:rPr lang="en-US" sz="2400" b="1" u="sng" dirty="0" smtClean="0"/>
              <a:t>Which of the following is affected by one’s values in life?</a:t>
            </a:r>
          </a:p>
          <a:p>
            <a:endParaRPr lang="en-US" sz="2400" dirty="0"/>
          </a:p>
          <a:p>
            <a:pPr marL="457200" indent="-457200">
              <a:buAutoNum type="alphaUcPeriod"/>
            </a:pPr>
            <a:r>
              <a:rPr lang="en-US" sz="2000" b="1" dirty="0" smtClean="0"/>
              <a:t>Decisions</a:t>
            </a:r>
            <a:endParaRPr lang="en-US" sz="2000" b="1" dirty="0"/>
          </a:p>
          <a:p>
            <a:pPr marL="457200" indent="-457200">
              <a:buAutoNum type="alphaUcPeriod"/>
            </a:pPr>
            <a:r>
              <a:rPr lang="en-US" sz="2000" b="1" dirty="0" smtClean="0"/>
              <a:t>Goals</a:t>
            </a:r>
            <a:endParaRPr lang="en-US" sz="2000" b="1" dirty="0"/>
          </a:p>
          <a:p>
            <a:pPr marL="457200" indent="-457200">
              <a:buAutoNum type="alphaUcPeriod"/>
            </a:pPr>
            <a:r>
              <a:rPr lang="en-US" sz="2000" b="1" dirty="0" smtClean="0"/>
              <a:t>Personal life</a:t>
            </a:r>
            <a:endParaRPr lang="en-US" sz="2000" b="1" dirty="0"/>
          </a:p>
          <a:p>
            <a:pPr marL="457200" indent="-457200">
              <a:buAutoNum type="alphaUcPeriod"/>
            </a:pPr>
            <a:r>
              <a:rPr lang="en-US" sz="2000" b="1" dirty="0" smtClean="0"/>
              <a:t>All of the above</a:t>
            </a:r>
            <a:endParaRPr lang="en-US" sz="2000" b="1" dirty="0"/>
          </a:p>
        </p:txBody>
      </p:sp>
    </p:spTree>
    <p:extLst>
      <p:ext uri="{BB962C8B-B14F-4D97-AF65-F5344CB8AC3E}">
        <p14:creationId xmlns:p14="http://schemas.microsoft.com/office/powerpoint/2010/main" val="30456383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7EAB6E-5FFF-4923-BC7F-D2C71AD246DB}"/>
              </a:ext>
            </a:extLst>
          </p:cNvPr>
          <p:cNvSpPr>
            <a:spLocks noGrp="1"/>
          </p:cNvSpPr>
          <p:nvPr>
            <p:ph type="title"/>
          </p:nvPr>
        </p:nvSpPr>
        <p:spPr>
          <a:xfrm>
            <a:off x="775252" y="1510747"/>
            <a:ext cx="6480220" cy="3508513"/>
          </a:xfrm>
        </p:spPr>
        <p:txBody>
          <a:bodyPr>
            <a:normAutofit/>
          </a:bodyPr>
          <a:lstStyle/>
          <a:p>
            <a:r>
              <a:rPr lang="en-US" sz="4800" dirty="0" smtClean="0"/>
              <a:t>CREDIT is the ability to borrow money or access goods or services with the understanding that you’ll pay later.</a:t>
            </a:r>
            <a:endParaRPr lang="en-US" sz="48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3098" y="1381539"/>
            <a:ext cx="2286091" cy="3637722"/>
          </a:xfrm>
          <a:prstGeom prst="rect">
            <a:avLst/>
          </a:prstGeom>
        </p:spPr>
      </p:pic>
    </p:spTree>
    <p:extLst>
      <p:ext uri="{BB962C8B-B14F-4D97-AF65-F5344CB8AC3E}">
        <p14:creationId xmlns:p14="http://schemas.microsoft.com/office/powerpoint/2010/main" val="6601949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7FCC6D1-213C-4A86-A2D0-742E15438C09}"/>
              </a:ext>
            </a:extLst>
          </p:cNvPr>
          <p:cNvSpPr>
            <a:spLocks noGrp="1"/>
          </p:cNvSpPr>
          <p:nvPr>
            <p:ph type="body" sz="quarter" idx="17"/>
          </p:nvPr>
        </p:nvSpPr>
        <p:spPr>
          <a:xfrm>
            <a:off x="6347013" y="188260"/>
            <a:ext cx="5513294" cy="6817658"/>
          </a:xfrm>
        </p:spPr>
        <p:txBody>
          <a:bodyPr>
            <a:normAutofit fontScale="85000" lnSpcReduction="10000"/>
          </a:bodyPr>
          <a:lstStyle/>
          <a:p>
            <a:r>
              <a:rPr lang="en-US" sz="3000" b="1" dirty="0"/>
              <a:t>Do credit scores matter when applying for credit (credit cards, installment loans, or mortgages), insurance, or even a new job?  The answer is simple.  Banks, lenders, insurance companies, and employers all use credit scores to determine if you will be granted the credit applied for and what the interest rate will be, if you are hired, or the risk of insuring you.  This system used by banks and lenders is often referred to as “risk-based pricing”.  Credit scores are the lender’s indicator of risk or the likelihood a borrower could default on a debt.  Consumer credit agencies such as Transunion, Equifax, and Experian have created algorithms or a statistical calculation, which use an individual’s past credit history and use of credit to measure the likelihood they would become late or default on their debt.</a:t>
            </a:r>
          </a:p>
          <a:p>
            <a:endParaRPr lang="en-US" dirty="0"/>
          </a:p>
        </p:txBody>
      </p:sp>
      <p:sp>
        <p:nvSpPr>
          <p:cNvPr id="5" name="Title 4">
            <a:extLst>
              <a:ext uri="{FF2B5EF4-FFF2-40B4-BE49-F238E27FC236}">
                <a16:creationId xmlns:a16="http://schemas.microsoft.com/office/drawing/2014/main" id="{96DBE169-BA91-4B17-9AF2-4BAD528BEE06}"/>
              </a:ext>
            </a:extLst>
          </p:cNvPr>
          <p:cNvSpPr>
            <a:spLocks noGrp="1"/>
          </p:cNvSpPr>
          <p:nvPr>
            <p:ph type="title"/>
          </p:nvPr>
        </p:nvSpPr>
        <p:spPr/>
        <p:txBody>
          <a:bodyPr/>
          <a:lstStyle/>
          <a:p>
            <a:r>
              <a:rPr lang="en-US" dirty="0" smtClean="0"/>
              <a:t>What Makes up a Credit Score?</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039" y="2693504"/>
            <a:ext cx="5306526" cy="3737113"/>
          </a:xfrm>
          <a:prstGeom prst="rect">
            <a:avLst/>
          </a:prstGeom>
        </p:spPr>
      </p:pic>
    </p:spTree>
    <p:extLst>
      <p:ext uri="{BB962C8B-B14F-4D97-AF65-F5344CB8AC3E}">
        <p14:creationId xmlns:p14="http://schemas.microsoft.com/office/powerpoint/2010/main" val="2032607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8060" y="401850"/>
            <a:ext cx="4969565" cy="6040592"/>
          </a:xfrm>
          <a:prstGeom prst="rect">
            <a:avLst/>
          </a:prstGeom>
        </p:spPr>
      </p:pic>
      <p:sp>
        <p:nvSpPr>
          <p:cNvPr id="4" name="Rectangle 3"/>
          <p:cNvSpPr/>
          <p:nvPr/>
        </p:nvSpPr>
        <p:spPr>
          <a:xfrm>
            <a:off x="675860" y="51992"/>
            <a:ext cx="5526157" cy="6740307"/>
          </a:xfrm>
          <a:prstGeom prst="rect">
            <a:avLst/>
          </a:prstGeom>
        </p:spPr>
        <p:txBody>
          <a:bodyPr wrap="square">
            <a:spAutoFit/>
          </a:bodyPr>
          <a:lstStyle/>
          <a:p>
            <a:r>
              <a:rPr lang="en-US" sz="3600" dirty="0"/>
              <a:t>The Auditor oversees many critical functions of Lake County government. </a:t>
            </a:r>
          </a:p>
          <a:p>
            <a:r>
              <a:rPr lang="en-US" sz="3600" dirty="0"/>
              <a:t>The Auditor serves as the </a:t>
            </a:r>
            <a:r>
              <a:rPr lang="en-US" sz="3600" b="1" dirty="0"/>
              <a:t>county’s chief fiscal officer, chief assessor, and sealer of weights and measures</a:t>
            </a:r>
            <a:r>
              <a:rPr lang="en-US" sz="3600" dirty="0"/>
              <a:t>.  As fiscal officer, the auditor is responsible for maintaining county financial records and issuing warrants for payment of county obligations. </a:t>
            </a:r>
          </a:p>
        </p:txBody>
      </p:sp>
    </p:spTree>
    <p:extLst>
      <p:ext uri="{BB962C8B-B14F-4D97-AF65-F5344CB8AC3E}">
        <p14:creationId xmlns:p14="http://schemas.microsoft.com/office/powerpoint/2010/main" val="36103622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0573" y="0"/>
            <a:ext cx="11537577" cy="2862322"/>
          </a:xfrm>
          <a:prstGeom prst="rect">
            <a:avLst/>
          </a:prstGeom>
        </p:spPr>
        <p:txBody>
          <a:bodyPr wrap="square">
            <a:spAutoFit/>
          </a:bodyPr>
          <a:lstStyle/>
          <a:p>
            <a:pPr algn="ctr"/>
            <a:r>
              <a:rPr lang="en-US" sz="4400" b="1" dirty="0"/>
              <a:t>How Credit Scores are Calculated</a:t>
            </a:r>
            <a:r>
              <a:rPr lang="en-US" sz="3200" b="1" dirty="0"/>
              <a:t>:</a:t>
            </a:r>
          </a:p>
          <a:p>
            <a:pPr algn="ctr"/>
            <a:r>
              <a:rPr lang="en-US" sz="3200" b="1" dirty="0"/>
              <a:t>The Fair Isaac Corporation developed the “FICO” scoring system.  Under this system, credit scores range between 300 and 850.</a:t>
            </a:r>
          </a:p>
          <a:p>
            <a:pPr algn="ctr"/>
            <a:endParaRPr lang="en-US" sz="3600" b="1" dirty="0"/>
          </a:p>
          <a:p>
            <a:pPr algn="ctr"/>
            <a:endParaRPr lang="en-US" sz="36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477" y="1973538"/>
            <a:ext cx="10973619" cy="4686449"/>
          </a:xfrm>
          <a:prstGeom prst="rect">
            <a:avLst/>
          </a:prstGeom>
        </p:spPr>
      </p:pic>
    </p:spTree>
    <p:extLst>
      <p:ext uri="{BB962C8B-B14F-4D97-AF65-F5344CB8AC3E}">
        <p14:creationId xmlns:p14="http://schemas.microsoft.com/office/powerpoint/2010/main" val="7162831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ChangeArrowheads="1"/>
          </p:cNvSpPr>
          <p:nvPr/>
        </p:nvSpPr>
        <p:spPr bwMode="auto">
          <a:xfrm>
            <a:off x="288235" y="241590"/>
            <a:ext cx="7255566" cy="310467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57132"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smtClean="0">
                <a:ln>
                  <a:noFill/>
                </a:ln>
                <a:solidFill>
                  <a:schemeClr val="tx1"/>
                </a:solidFill>
                <a:effectLst/>
                <a:latin typeface="Arial" panose="020B0604020202020204" pitchFamily="34" charset="0"/>
              </a:rPr>
              <a:t>What</a:t>
            </a:r>
            <a:r>
              <a:rPr kumimoji="0" lang="en-US" altLang="en-US" sz="3600" b="1" i="0" u="none" strike="noStrike" cap="none" normalizeH="0" dirty="0" smtClean="0">
                <a:ln>
                  <a:noFill/>
                </a:ln>
                <a:solidFill>
                  <a:schemeClr val="tx1"/>
                </a:solidFill>
                <a:effectLst/>
                <a:latin typeface="Arial" panose="020B0604020202020204" pitchFamily="34" charset="0"/>
              </a:rPr>
              <a:t> is sales tax?</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3600" b="1" baseline="0" dirty="0" smtClean="0">
                <a:latin typeface="Arial" panose="020B0604020202020204" pitchFamily="34" charset="0"/>
              </a:rPr>
              <a:t>1.</a:t>
            </a:r>
            <a:r>
              <a:rPr lang="en-US" altLang="en-US" sz="3600" dirty="0" smtClean="0">
                <a:latin typeface="Arial" panose="020B0604020202020204" pitchFamily="34" charset="0"/>
              </a:rPr>
              <a:t> </a:t>
            </a:r>
            <a:r>
              <a:rPr kumimoji="0" lang="en-US" altLang="en-US" sz="3600" b="1" i="0" u="none" strike="noStrike" cap="none" normalizeH="0" baseline="0" dirty="0" smtClean="0">
                <a:ln>
                  <a:noFill/>
                </a:ln>
                <a:solidFill>
                  <a:srgbClr val="555555"/>
                </a:solidFill>
                <a:effectLst/>
                <a:latin typeface="Open Sans"/>
              </a:rPr>
              <a:t>tax paid on income</a:t>
            </a:r>
          </a:p>
          <a:p>
            <a:pPr marL="0" marR="0" lvl="0" indent="0" algn="l" defTabSz="914400" rtl="0" eaLnBrk="0" fontAlgn="base" latinLnBrk="0" hangingPunct="0">
              <a:lnSpc>
                <a:spcPct val="100000"/>
              </a:lnSpc>
              <a:spcBef>
                <a:spcPct val="0"/>
              </a:spcBef>
              <a:spcAft>
                <a:spcPct val="0"/>
              </a:spcAft>
              <a:buClrTx/>
              <a:buSzTx/>
              <a:buFontTx/>
              <a:buAutoNum type="arabicPeriod" startAt="2"/>
              <a:tabLst/>
            </a:pPr>
            <a:r>
              <a:rPr kumimoji="0" lang="en-US" altLang="en-US" sz="3600" b="1" i="0" u="none" strike="noStrike" cap="none" normalizeH="0" baseline="0" dirty="0" smtClean="0">
                <a:ln>
                  <a:noFill/>
                </a:ln>
                <a:solidFill>
                  <a:srgbClr val="555555"/>
                </a:solidFill>
                <a:effectLst/>
                <a:latin typeface="Open Sans"/>
              </a:rPr>
              <a:t> tax earned on savings</a:t>
            </a:r>
          </a:p>
          <a:p>
            <a:pPr marL="0" marR="0" lvl="0" indent="0" algn="l" defTabSz="914400" rtl="0" eaLnBrk="0" fontAlgn="base" latinLnBrk="0" hangingPunct="0">
              <a:lnSpc>
                <a:spcPct val="100000"/>
              </a:lnSpc>
              <a:spcBef>
                <a:spcPct val="0"/>
              </a:spcBef>
              <a:spcAft>
                <a:spcPct val="0"/>
              </a:spcAft>
              <a:buClrTx/>
              <a:buSzTx/>
              <a:buFontTx/>
              <a:buAutoNum type="arabicPeriod" startAt="3"/>
              <a:tabLst/>
            </a:pPr>
            <a:r>
              <a:rPr kumimoji="0" lang="en-US" altLang="en-US" sz="3600" b="1" i="0" u="none" strike="noStrike" cap="none" normalizeH="0" baseline="0" dirty="0" smtClean="0">
                <a:ln>
                  <a:noFill/>
                </a:ln>
                <a:solidFill>
                  <a:srgbClr val="555555"/>
                </a:solidFill>
                <a:effectLst/>
                <a:latin typeface="Open Sans"/>
              </a:rPr>
              <a:t> tax paid on purchases</a:t>
            </a:r>
          </a:p>
          <a:p>
            <a:pPr marL="0" marR="0" lvl="0" indent="0" algn="l" defTabSz="914400" rtl="0" eaLnBrk="0" fontAlgn="base" latinLnBrk="0" hangingPunct="0">
              <a:lnSpc>
                <a:spcPct val="100000"/>
              </a:lnSpc>
              <a:spcBef>
                <a:spcPct val="0"/>
              </a:spcBef>
              <a:spcAft>
                <a:spcPct val="0"/>
              </a:spcAft>
              <a:buClrTx/>
              <a:buSzTx/>
              <a:buFontTx/>
              <a:buAutoNum type="arabicPeriod" startAt="4"/>
              <a:tabLst/>
            </a:pPr>
            <a:r>
              <a:rPr kumimoji="0" lang="en-US" altLang="en-US" sz="3600" b="1" i="0" u="none" strike="noStrike" cap="none" normalizeH="0" baseline="0" dirty="0" smtClean="0">
                <a:ln>
                  <a:noFill/>
                </a:ln>
                <a:solidFill>
                  <a:srgbClr val="555555"/>
                </a:solidFill>
                <a:effectLst/>
                <a:latin typeface="Open Sans"/>
              </a:rPr>
              <a:t> tax paid on all expenses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0" name="Rectangle 7"/>
          <p:cNvSpPr>
            <a:spLocks noChangeArrowheads="1"/>
          </p:cNvSpPr>
          <p:nvPr/>
        </p:nvSpPr>
        <p:spPr bwMode="auto">
          <a:xfrm>
            <a:off x="4723837" y="3514080"/>
            <a:ext cx="7195932" cy="310467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57132"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smtClean="0">
                <a:ln>
                  <a:noFill/>
                </a:ln>
                <a:solidFill>
                  <a:schemeClr val="tx1"/>
                </a:solidFill>
                <a:effectLst/>
                <a:latin typeface="Arial" panose="020B0604020202020204" pitchFamily="34" charset="0"/>
              </a:rPr>
              <a:t>What is interest?</a:t>
            </a:r>
          </a:p>
          <a:p>
            <a:pPr marL="0" marR="0" lvl="0" indent="0" algn="l" defTabSz="914400" rtl="0" eaLnBrk="0" fontAlgn="base" latinLnBrk="0" hangingPunct="0">
              <a:lnSpc>
                <a:spcPct val="100000"/>
              </a:lnSpc>
              <a:spcBef>
                <a:spcPct val="0"/>
              </a:spcBef>
              <a:spcAft>
                <a:spcPct val="0"/>
              </a:spcAft>
              <a:buClrTx/>
              <a:buSzTx/>
              <a:tabLst/>
            </a:pPr>
            <a:r>
              <a:rPr kumimoji="0" lang="en-US" altLang="en-US" sz="3600" b="1" i="0" u="none" strike="noStrike" cap="none" normalizeH="0" baseline="0" dirty="0" smtClean="0">
                <a:ln>
                  <a:noFill/>
                </a:ln>
                <a:solidFill>
                  <a:srgbClr val="555555"/>
                </a:solidFill>
                <a:effectLst/>
                <a:latin typeface="Open Sans"/>
              </a:rPr>
              <a:t>1. money paid on purchases</a:t>
            </a:r>
          </a:p>
          <a:p>
            <a:pPr marL="0" marR="0" lvl="0" indent="0" algn="l" defTabSz="914400" rtl="0" eaLnBrk="0" fontAlgn="base" latinLnBrk="0" hangingPunct="0">
              <a:lnSpc>
                <a:spcPct val="100000"/>
              </a:lnSpc>
              <a:spcBef>
                <a:spcPct val="0"/>
              </a:spcBef>
              <a:spcAft>
                <a:spcPct val="0"/>
              </a:spcAft>
              <a:buClrTx/>
              <a:buSzTx/>
              <a:buFontTx/>
              <a:buAutoNum type="arabicPeriod" startAt="2"/>
              <a:tabLst/>
            </a:pPr>
            <a:r>
              <a:rPr lang="en-US" altLang="en-US" sz="3600" b="1" dirty="0" smtClean="0">
                <a:solidFill>
                  <a:srgbClr val="555555"/>
                </a:solidFill>
                <a:latin typeface="Open Sans"/>
              </a:rPr>
              <a:t> money earned on an account</a:t>
            </a:r>
            <a:endParaRPr kumimoji="0" lang="en-US" altLang="en-US" sz="3600" b="1" i="0" u="none" strike="noStrike" cap="none" normalizeH="0" baseline="0" dirty="0" smtClean="0">
              <a:ln>
                <a:noFill/>
              </a:ln>
              <a:solidFill>
                <a:srgbClr val="555555"/>
              </a:solidFill>
              <a:effectLst/>
              <a:latin typeface="Open Sans"/>
            </a:endParaRPr>
          </a:p>
          <a:p>
            <a:pPr marL="0" marR="0" lvl="0" indent="0" algn="l" defTabSz="914400" rtl="0" eaLnBrk="0" fontAlgn="base" latinLnBrk="0" hangingPunct="0">
              <a:lnSpc>
                <a:spcPct val="100000"/>
              </a:lnSpc>
              <a:spcBef>
                <a:spcPct val="0"/>
              </a:spcBef>
              <a:spcAft>
                <a:spcPct val="0"/>
              </a:spcAft>
              <a:buClrTx/>
              <a:buSzTx/>
              <a:buFontTx/>
              <a:buAutoNum type="arabicPeriod" startAt="3"/>
              <a:tabLst/>
            </a:pPr>
            <a:r>
              <a:rPr kumimoji="0" lang="en-US" altLang="en-US" sz="3600" b="1" i="0" u="none" strike="noStrike" cap="none" normalizeH="0" baseline="0" dirty="0" smtClean="0">
                <a:ln>
                  <a:noFill/>
                </a:ln>
                <a:solidFill>
                  <a:srgbClr val="555555"/>
                </a:solidFill>
                <a:effectLst/>
                <a:latin typeface="Open Sans"/>
              </a:rPr>
              <a:t> money paid for expenses</a:t>
            </a:r>
          </a:p>
          <a:p>
            <a:pPr marL="0" marR="0" lvl="0" indent="0" algn="l" defTabSz="914400" rtl="0" eaLnBrk="0" fontAlgn="base" latinLnBrk="0" hangingPunct="0">
              <a:lnSpc>
                <a:spcPct val="100000"/>
              </a:lnSpc>
              <a:spcBef>
                <a:spcPct val="0"/>
              </a:spcBef>
              <a:spcAft>
                <a:spcPct val="0"/>
              </a:spcAft>
              <a:buClrTx/>
              <a:buSzTx/>
              <a:buFontTx/>
              <a:buAutoNum type="arabicPeriod" startAt="4"/>
              <a:tabLst/>
            </a:pPr>
            <a:r>
              <a:rPr kumimoji="0" lang="en-US" altLang="en-US" sz="3600" b="1" i="0" u="none" strike="noStrike" cap="none" normalizeH="0" baseline="0" dirty="0" smtClean="0">
                <a:ln>
                  <a:noFill/>
                </a:ln>
                <a:solidFill>
                  <a:srgbClr val="555555"/>
                </a:solidFill>
                <a:effectLst/>
                <a:latin typeface="Open Sans"/>
              </a:rPr>
              <a:t> money paid on taxes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smtClean="0">
              <a:ln>
                <a:noFill/>
              </a:ln>
              <a:solidFill>
                <a:schemeClr val="tx1"/>
              </a:solidFill>
              <a:effectLst/>
              <a:latin typeface="Arial" panose="020B0604020202020204" pitchFamily="34" charset="0"/>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4583" y="3901706"/>
            <a:ext cx="3152673" cy="2096631"/>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1834" y="241591"/>
            <a:ext cx="4657016" cy="3104677"/>
          </a:xfrm>
          <a:prstGeom prst="rect">
            <a:avLst/>
          </a:prstGeom>
        </p:spPr>
      </p:pic>
    </p:spTree>
    <p:extLst>
      <p:ext uri="{BB962C8B-B14F-4D97-AF65-F5344CB8AC3E}">
        <p14:creationId xmlns:p14="http://schemas.microsoft.com/office/powerpoint/2010/main" val="27495533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pattFill prst="pct5">
          <a:fgClr>
            <a:schemeClr val="accent4"/>
          </a:fgClr>
          <a:bgClr>
            <a:schemeClr val="bg1"/>
          </a:bgClr>
        </a:pattFill>
        <a:effectLst/>
      </p:bgPr>
    </p:bg>
    <p:spTree>
      <p:nvGrpSpPr>
        <p:cNvPr id="1" name=""/>
        <p:cNvGrpSpPr/>
        <p:nvPr/>
      </p:nvGrpSpPr>
      <p:grpSpPr>
        <a:xfrm>
          <a:off x="0" y="0"/>
          <a:ext cx="0" cy="0"/>
          <a:chOff x="0" y="0"/>
          <a:chExt cx="0" cy="0"/>
        </a:xfrm>
      </p:grpSpPr>
      <p:sp>
        <p:nvSpPr>
          <p:cNvPr id="19" name="TextBox 18"/>
          <p:cNvSpPr txBox="1"/>
          <p:nvPr/>
        </p:nvSpPr>
        <p:spPr>
          <a:xfrm>
            <a:off x="1630017" y="1023732"/>
            <a:ext cx="9134061" cy="4893647"/>
          </a:xfrm>
          <a:prstGeom prst="rect">
            <a:avLst/>
          </a:prstGeom>
          <a:noFill/>
        </p:spPr>
        <p:txBody>
          <a:bodyPr wrap="square" rtlCol="0">
            <a:spAutoFit/>
          </a:bodyPr>
          <a:lstStyle/>
          <a:p>
            <a:r>
              <a:rPr lang="en-US" sz="2400" b="1" dirty="0" smtClean="0">
                <a:solidFill>
                  <a:srgbClr val="002060"/>
                </a:solidFill>
              </a:rPr>
              <a:t>MANY PROFESSIONAL ATHLETES AND CELEBRITIES – PEOPLE WHO CAN AFFORD TO LIVE DESIRED LIFESTYLES – HAVE GOALS FOR THEIR PROFESSIONAL AND PERSONAL ACHIEVEMENTS.  WHY DO SUCCESSFUL PEOPLE SET GOALS?</a:t>
            </a:r>
          </a:p>
          <a:p>
            <a:endParaRPr lang="en-US" sz="2400" b="1" dirty="0">
              <a:solidFill>
                <a:srgbClr val="002060"/>
              </a:solidFill>
            </a:endParaRPr>
          </a:p>
          <a:p>
            <a:pPr marL="285750" indent="-285750">
              <a:buFont typeface="Arial" panose="020B0604020202020204" pitchFamily="34" charset="0"/>
              <a:buChar char="•"/>
            </a:pPr>
            <a:r>
              <a:rPr lang="en-US" sz="2400" b="1" dirty="0" smtClean="0">
                <a:solidFill>
                  <a:srgbClr val="002060"/>
                </a:solidFill>
              </a:rPr>
              <a:t>A.  Goal-setting allows them to measure progress toward  accomplishments or lifestyle changes they desire</a:t>
            </a:r>
          </a:p>
          <a:p>
            <a:pPr marL="285750" indent="-285750">
              <a:buFont typeface="Arial" panose="020B0604020202020204" pitchFamily="34" charset="0"/>
              <a:buChar char="•"/>
            </a:pPr>
            <a:endParaRPr lang="en-US" sz="2400" b="1" dirty="0">
              <a:solidFill>
                <a:srgbClr val="002060"/>
              </a:solidFill>
            </a:endParaRPr>
          </a:p>
          <a:p>
            <a:pPr marL="285750" indent="-285750">
              <a:buFont typeface="Arial" panose="020B0604020202020204" pitchFamily="34" charset="0"/>
              <a:buChar char="•"/>
            </a:pPr>
            <a:r>
              <a:rPr lang="en-US" sz="2400" b="1" dirty="0" smtClean="0">
                <a:solidFill>
                  <a:srgbClr val="002060"/>
                </a:solidFill>
              </a:rPr>
              <a:t>B.  Setting goals provides them with direction</a:t>
            </a:r>
          </a:p>
          <a:p>
            <a:pPr marL="285750" indent="-285750">
              <a:buFont typeface="Arial" panose="020B0604020202020204" pitchFamily="34" charset="0"/>
              <a:buChar char="•"/>
            </a:pPr>
            <a:endParaRPr lang="en-US" sz="2400" b="1" dirty="0">
              <a:solidFill>
                <a:srgbClr val="002060"/>
              </a:solidFill>
            </a:endParaRPr>
          </a:p>
          <a:p>
            <a:pPr marL="285750" indent="-285750">
              <a:buFont typeface="Arial" panose="020B0604020202020204" pitchFamily="34" charset="0"/>
              <a:buChar char="•"/>
            </a:pPr>
            <a:r>
              <a:rPr lang="en-US" sz="2400" b="1" dirty="0" smtClean="0">
                <a:solidFill>
                  <a:srgbClr val="002060"/>
                </a:solidFill>
              </a:rPr>
              <a:t>C.  Goal-setting gives them an opportunity to show off to others</a:t>
            </a:r>
          </a:p>
          <a:p>
            <a:pPr marL="285750" indent="-285750">
              <a:buFont typeface="Arial" panose="020B0604020202020204" pitchFamily="34" charset="0"/>
              <a:buChar char="•"/>
            </a:pPr>
            <a:endParaRPr lang="en-US" sz="2400" b="1" dirty="0">
              <a:solidFill>
                <a:srgbClr val="002060"/>
              </a:solidFill>
            </a:endParaRPr>
          </a:p>
          <a:p>
            <a:pPr marL="285750" indent="-285750">
              <a:buFont typeface="Arial" panose="020B0604020202020204" pitchFamily="34" charset="0"/>
              <a:buChar char="•"/>
            </a:pPr>
            <a:r>
              <a:rPr lang="en-US" sz="2400" b="1" dirty="0" smtClean="0">
                <a:solidFill>
                  <a:srgbClr val="002060"/>
                </a:solidFill>
              </a:rPr>
              <a:t>D.  Both “a” and “b”</a:t>
            </a:r>
            <a:endParaRPr lang="en-US" sz="2400" b="1" dirty="0">
              <a:solidFill>
                <a:srgbClr val="002060"/>
              </a:solidFill>
            </a:endParaRPr>
          </a:p>
        </p:txBody>
      </p:sp>
    </p:spTree>
    <p:extLst>
      <p:ext uri="{BB962C8B-B14F-4D97-AF65-F5344CB8AC3E}">
        <p14:creationId xmlns:p14="http://schemas.microsoft.com/office/powerpoint/2010/main" val="132962919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9518" y="0"/>
            <a:ext cx="5299364" cy="6858000"/>
          </a:xfrm>
          <a:prstGeom prst="rect">
            <a:avLst/>
          </a:prstGeom>
        </p:spPr>
      </p:pic>
    </p:spTree>
    <p:extLst>
      <p:ext uri="{BB962C8B-B14F-4D97-AF65-F5344CB8AC3E}">
        <p14:creationId xmlns:p14="http://schemas.microsoft.com/office/powerpoint/2010/main" val="27115278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0" cy="6858000"/>
          </a:xfrm>
          <a:prstGeom prst="rect">
            <a:avLst/>
          </a:prstGeom>
        </p:spPr>
      </p:pic>
    </p:spTree>
    <p:extLst>
      <p:ext uri="{BB962C8B-B14F-4D97-AF65-F5344CB8AC3E}">
        <p14:creationId xmlns:p14="http://schemas.microsoft.com/office/powerpoint/2010/main" val="30158357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1963" y="881416"/>
            <a:ext cx="9462053" cy="1981054"/>
          </a:xfrm>
        </p:spPr>
        <p:txBody>
          <a:bodyPr/>
          <a:lstStyle/>
          <a:p>
            <a:r>
              <a:rPr lang="en-US" sz="7200" dirty="0" smtClean="0"/>
              <a:t>FINANCIAL TIPS FOR SENIOR CITIZENS</a:t>
            </a:r>
            <a:endParaRPr lang="en-US" sz="7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8707" y="2862470"/>
            <a:ext cx="4728563" cy="3130826"/>
          </a:xfrm>
          <a:prstGeom prst="rect">
            <a:avLst/>
          </a:prstGeom>
        </p:spPr>
      </p:pic>
    </p:spTree>
    <p:extLst>
      <p:ext uri="{BB962C8B-B14F-4D97-AF65-F5344CB8AC3E}">
        <p14:creationId xmlns:p14="http://schemas.microsoft.com/office/powerpoint/2010/main" val="36588364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2087" y="1318403"/>
            <a:ext cx="9581322" cy="891250"/>
          </a:xfrm>
        </p:spPr>
        <p:txBody>
          <a:bodyPr/>
          <a:lstStyle/>
          <a:p>
            <a:r>
              <a:rPr lang="en-US" dirty="0" smtClean="0"/>
              <a:t>1) </a:t>
            </a:r>
            <a:r>
              <a:rPr lang="en-US" sz="4800" dirty="0" smtClean="0"/>
              <a:t>Budget Closely and Track Expenses</a:t>
            </a:r>
            <a:br>
              <a:rPr lang="en-US" sz="4800" dirty="0" smtClean="0"/>
            </a:br>
            <a:r>
              <a:rPr lang="en-US" sz="4800" dirty="0"/>
              <a:t/>
            </a:r>
            <a:br>
              <a:rPr lang="en-US" sz="4800" dirty="0"/>
            </a:br>
            <a:r>
              <a:rPr lang="en-US" sz="4800" dirty="0" smtClean="0"/>
              <a:t>2) Never Stop Learning About Finances</a:t>
            </a:r>
            <a:br>
              <a:rPr lang="en-US" sz="4800" dirty="0" smtClean="0"/>
            </a:br>
            <a:r>
              <a:rPr lang="en-US" sz="4800" dirty="0"/>
              <a:t/>
            </a:r>
            <a:br>
              <a:rPr lang="en-US" sz="4800" dirty="0"/>
            </a:br>
            <a:r>
              <a:rPr lang="en-US" sz="4800" dirty="0" smtClean="0"/>
              <a:t>3) Automate Your Finances</a:t>
            </a:r>
            <a:endParaRPr lang="en-US" sz="4800" dirty="0"/>
          </a:p>
        </p:txBody>
      </p:sp>
    </p:spTree>
    <p:extLst>
      <p:ext uri="{BB962C8B-B14F-4D97-AF65-F5344CB8AC3E}">
        <p14:creationId xmlns:p14="http://schemas.microsoft.com/office/powerpoint/2010/main" val="32978148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2087" y="145586"/>
            <a:ext cx="9631018" cy="891250"/>
          </a:xfrm>
        </p:spPr>
        <p:txBody>
          <a:bodyPr/>
          <a:lstStyle/>
          <a:p>
            <a:r>
              <a:rPr lang="en-US" dirty="0" smtClean="0"/>
              <a:t>REIN IN THE GENEROSITY</a:t>
            </a:r>
            <a:br>
              <a:rPr lang="en-US" dirty="0" smtClean="0"/>
            </a:br>
            <a:r>
              <a:rPr lang="en-US" b="0" dirty="0" smtClean="0"/>
              <a:t>Prioritize on protecting your own financial well-being first and then look at how you can help family members</a:t>
            </a:r>
            <a:endParaRPr lang="en-US" b="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982" y="3002267"/>
            <a:ext cx="5247861" cy="349638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3295" y="3002267"/>
            <a:ext cx="5339522" cy="3517410"/>
          </a:xfrm>
          <a:prstGeom prst="rect">
            <a:avLst/>
          </a:prstGeom>
        </p:spPr>
      </p:pic>
    </p:spTree>
    <p:extLst>
      <p:ext uri="{BB962C8B-B14F-4D97-AF65-F5344CB8AC3E}">
        <p14:creationId xmlns:p14="http://schemas.microsoft.com/office/powerpoint/2010/main" val="41152887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338064" cy="421769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8064" y="-13891"/>
            <a:ext cx="5642113" cy="4231585"/>
          </a:xfrm>
          <a:prstGeom prst="rect">
            <a:avLst/>
          </a:prstGeom>
        </p:spPr>
      </p:pic>
      <p:sp>
        <p:nvSpPr>
          <p:cNvPr id="6" name="Title 5"/>
          <p:cNvSpPr>
            <a:spLocks noGrp="1"/>
          </p:cNvSpPr>
          <p:nvPr>
            <p:ph type="title"/>
          </p:nvPr>
        </p:nvSpPr>
        <p:spPr>
          <a:xfrm>
            <a:off x="874644" y="4697708"/>
            <a:ext cx="10436087" cy="891250"/>
          </a:xfrm>
        </p:spPr>
        <p:txBody>
          <a:bodyPr/>
          <a:lstStyle/>
          <a:p>
            <a:r>
              <a:rPr lang="en-US" sz="6000" dirty="0" smtClean="0"/>
              <a:t>KEEP A CLOSE EYE ON CREDIT</a:t>
            </a:r>
            <a:endParaRPr lang="en-US" sz="6000" dirty="0"/>
          </a:p>
        </p:txBody>
      </p:sp>
    </p:spTree>
    <p:extLst>
      <p:ext uri="{BB962C8B-B14F-4D97-AF65-F5344CB8AC3E}">
        <p14:creationId xmlns:p14="http://schemas.microsoft.com/office/powerpoint/2010/main" val="80578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2271" y="1010289"/>
            <a:ext cx="9581320" cy="891250"/>
          </a:xfrm>
        </p:spPr>
        <p:txBody>
          <a:bodyPr/>
          <a:lstStyle/>
          <a:p>
            <a:r>
              <a:rPr lang="en-US" sz="6600" dirty="0" smtClean="0"/>
              <a:t>Avoid Keeping Large Amounts of Cash At Home</a:t>
            </a:r>
            <a:endParaRPr lang="en-US" sz="66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290136"/>
            <a:ext cx="12191999" cy="3567864"/>
          </a:xfrm>
          <a:prstGeom prst="rect">
            <a:avLst/>
          </a:prstGeom>
        </p:spPr>
      </p:pic>
    </p:spTree>
    <p:extLst>
      <p:ext uri="{BB962C8B-B14F-4D97-AF65-F5344CB8AC3E}">
        <p14:creationId xmlns:p14="http://schemas.microsoft.com/office/powerpoint/2010/main" val="11247548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096000" y="129209"/>
            <a:ext cx="6096000" cy="6524863"/>
          </a:xfrm>
          <a:prstGeom prst="rect">
            <a:avLst/>
          </a:prstGeom>
        </p:spPr>
        <p:txBody>
          <a:bodyPr>
            <a:spAutoFit/>
          </a:bodyPr>
          <a:lstStyle/>
          <a:p>
            <a:r>
              <a:rPr lang="en-US" sz="3800" dirty="0" smtClean="0">
                <a:solidFill>
                  <a:schemeClr val="bg1"/>
                </a:solidFill>
              </a:rPr>
              <a:t>As assessor, the auditor is charged with determining property values for taxing purposes and transferring real property deeds. As sealer of weights and measures, the auditor tests and certifies the accuracy of various commercial measuring devices, like gas pumps and commercial scales.</a:t>
            </a:r>
            <a:endParaRPr lang="en-US" sz="3800" dirty="0">
              <a:solidFill>
                <a:schemeClr val="bg1"/>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816" y="1777934"/>
            <a:ext cx="5315905" cy="3042544"/>
          </a:xfrm>
          <a:prstGeom prst="rect">
            <a:avLst/>
          </a:prstGeom>
        </p:spPr>
      </p:pic>
    </p:spTree>
    <p:extLst>
      <p:ext uri="{BB962C8B-B14F-4D97-AF65-F5344CB8AC3E}">
        <p14:creationId xmlns:p14="http://schemas.microsoft.com/office/powerpoint/2010/main" val="20927599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206839"/>
            <a:ext cx="9640955" cy="891250"/>
          </a:xfrm>
        </p:spPr>
        <p:txBody>
          <a:bodyPr/>
          <a:lstStyle/>
          <a:p>
            <a:r>
              <a:rPr lang="en-US" sz="6000" dirty="0" smtClean="0"/>
              <a:t>Set Up a Power of Attorney</a:t>
            </a:r>
            <a:endParaRPr lang="en-US" sz="6000" dirty="0"/>
          </a:p>
        </p:txBody>
      </p:sp>
      <p:sp>
        <p:nvSpPr>
          <p:cNvPr id="3" name="Text Placeholder 2"/>
          <p:cNvSpPr>
            <a:spLocks noGrp="1"/>
          </p:cNvSpPr>
          <p:nvPr>
            <p:ph type="body" sz="quarter" idx="14"/>
          </p:nvPr>
        </p:nvSpPr>
        <p:spPr>
          <a:xfrm>
            <a:off x="1282148" y="4195470"/>
            <a:ext cx="9640955" cy="1420139"/>
          </a:xfrm>
        </p:spPr>
        <p:txBody>
          <a:bodyPr>
            <a:noAutofit/>
          </a:bodyPr>
          <a:lstStyle/>
          <a:p>
            <a:r>
              <a:rPr lang="en-US" sz="3600" dirty="0" smtClean="0"/>
              <a:t>This allows a family member to manage all of your financial affairs on your behalf if you’re unable to do so yourself.</a:t>
            </a:r>
            <a:endParaRPr lang="en-US" sz="3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1228" y="983974"/>
            <a:ext cx="4542793" cy="2294253"/>
          </a:xfrm>
          <a:prstGeom prst="rect">
            <a:avLst/>
          </a:prstGeom>
        </p:spPr>
      </p:pic>
    </p:spTree>
    <p:extLst>
      <p:ext uri="{BB962C8B-B14F-4D97-AF65-F5344CB8AC3E}">
        <p14:creationId xmlns:p14="http://schemas.microsoft.com/office/powerpoint/2010/main" val="24189423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6387" y="1129560"/>
            <a:ext cx="9710529" cy="891250"/>
          </a:xfrm>
        </p:spPr>
        <p:txBody>
          <a:bodyPr/>
          <a:lstStyle/>
          <a:p>
            <a:r>
              <a:rPr lang="en-US" u="sng" dirty="0" smtClean="0"/>
              <a:t>Consider a Medical Plan</a:t>
            </a:r>
            <a:r>
              <a:rPr lang="en-US" dirty="0" smtClean="0"/>
              <a:t/>
            </a:r>
            <a:br>
              <a:rPr lang="en-US" dirty="0" smtClean="0"/>
            </a:br>
            <a:r>
              <a:rPr lang="en-US" dirty="0" smtClean="0"/>
              <a:t>Medicare improvement plans tailored for seniors can bring out of pocket costs down</a:t>
            </a:r>
            <a:br>
              <a:rPr lang="en-US" dirty="0" smtClean="0"/>
            </a:br>
            <a:r>
              <a:rPr lang="en-US" dirty="0"/>
              <a:t/>
            </a:r>
            <a:br>
              <a:rPr lang="en-US" dirty="0"/>
            </a:b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8512" y="3935896"/>
            <a:ext cx="4726277" cy="2835766"/>
          </a:xfrm>
          <a:prstGeom prst="rect">
            <a:avLst/>
          </a:prstGeom>
        </p:spPr>
      </p:pic>
    </p:spTree>
    <p:extLst>
      <p:ext uri="{BB962C8B-B14F-4D97-AF65-F5344CB8AC3E}">
        <p14:creationId xmlns:p14="http://schemas.microsoft.com/office/powerpoint/2010/main" val="9329665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2391" y="0"/>
            <a:ext cx="9541564" cy="847992"/>
          </a:xfrm>
        </p:spPr>
        <p:txBody>
          <a:bodyPr/>
          <a:lstStyle/>
          <a:p>
            <a:r>
              <a:rPr lang="en-US" sz="7200" dirty="0" smtClean="0"/>
              <a:t>Make a Will</a:t>
            </a:r>
            <a:endParaRPr lang="en-US" sz="7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5087" y="930891"/>
            <a:ext cx="7543800" cy="5029201"/>
          </a:xfrm>
          <a:prstGeom prst="rect">
            <a:avLst/>
          </a:prstGeom>
        </p:spPr>
      </p:pic>
    </p:spTree>
    <p:extLst>
      <p:ext uri="{BB962C8B-B14F-4D97-AF65-F5344CB8AC3E}">
        <p14:creationId xmlns:p14="http://schemas.microsoft.com/office/powerpoint/2010/main" val="40296446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9453" y="5074550"/>
            <a:ext cx="12026348" cy="823070"/>
          </a:xfrm>
        </p:spPr>
        <p:txBody>
          <a:bodyPr>
            <a:noAutofit/>
          </a:bodyPr>
          <a:lstStyle/>
          <a:p>
            <a:r>
              <a:rPr lang="en-US" sz="5400" dirty="0" smtClean="0"/>
              <a:t>IMPORTANT QUESTIONS &amp; DOCUMENTS</a:t>
            </a:r>
            <a:endParaRPr lang="en-US" sz="5400" dirty="0"/>
          </a:p>
        </p:txBody>
      </p:sp>
      <p:sp>
        <p:nvSpPr>
          <p:cNvPr id="4" name="Rectangle 3"/>
          <p:cNvSpPr/>
          <p:nvPr/>
        </p:nvSpPr>
        <p:spPr>
          <a:xfrm>
            <a:off x="89452" y="129209"/>
            <a:ext cx="12102547" cy="4893647"/>
          </a:xfrm>
          <a:prstGeom prst="rect">
            <a:avLst/>
          </a:prstGeom>
        </p:spPr>
        <p:txBody>
          <a:bodyPr wrap="square">
            <a:spAutoFit/>
          </a:bodyPr>
          <a:lstStyle/>
          <a:p>
            <a:pPr>
              <a:buFont typeface="+mj-lt"/>
              <a:buAutoNum type="arabicPeriod"/>
            </a:pPr>
            <a:r>
              <a:rPr lang="en-US" sz="4000" dirty="0">
                <a:solidFill>
                  <a:srgbClr val="000000"/>
                </a:solidFill>
                <a:latin typeface="Gotham SSm A"/>
              </a:rPr>
              <a:t>Have </a:t>
            </a:r>
            <a:r>
              <a:rPr lang="en-US" sz="4000" dirty="0" smtClean="0">
                <a:solidFill>
                  <a:srgbClr val="000000"/>
                </a:solidFill>
                <a:latin typeface="Gotham SSm A"/>
              </a:rPr>
              <a:t>you created </a:t>
            </a:r>
            <a:r>
              <a:rPr lang="en-US" sz="4000" dirty="0">
                <a:solidFill>
                  <a:srgbClr val="000000"/>
                </a:solidFill>
                <a:latin typeface="Gotham SSm A"/>
              </a:rPr>
              <a:t>a will? Did </a:t>
            </a:r>
            <a:r>
              <a:rPr lang="en-US" sz="4000" dirty="0" smtClean="0">
                <a:solidFill>
                  <a:srgbClr val="000000"/>
                </a:solidFill>
                <a:latin typeface="Gotham SSm A"/>
              </a:rPr>
              <a:t>you </a:t>
            </a:r>
            <a:r>
              <a:rPr lang="en-US" sz="4000" dirty="0">
                <a:solidFill>
                  <a:srgbClr val="000000"/>
                </a:solidFill>
                <a:latin typeface="Gotham SSm A"/>
              </a:rPr>
              <a:t>use an attorney? Who is named as executor? Where can </a:t>
            </a:r>
            <a:r>
              <a:rPr lang="en-US" sz="4000" dirty="0" smtClean="0">
                <a:solidFill>
                  <a:srgbClr val="000000"/>
                </a:solidFill>
                <a:latin typeface="Gotham SSm A"/>
              </a:rPr>
              <a:t>someone </a:t>
            </a:r>
            <a:r>
              <a:rPr lang="en-US" sz="4000" dirty="0">
                <a:solidFill>
                  <a:srgbClr val="000000"/>
                </a:solidFill>
                <a:latin typeface="Gotham SSm A"/>
              </a:rPr>
              <a:t>find a copy of the will</a:t>
            </a:r>
            <a:r>
              <a:rPr lang="en-US" sz="4000" dirty="0" smtClean="0">
                <a:solidFill>
                  <a:srgbClr val="000000"/>
                </a:solidFill>
                <a:latin typeface="Gotham SSm A"/>
              </a:rPr>
              <a:t>?</a:t>
            </a:r>
          </a:p>
          <a:p>
            <a:pPr>
              <a:buFont typeface="+mj-lt"/>
              <a:buAutoNum type="arabicPeriod"/>
            </a:pPr>
            <a:endParaRPr lang="en-US" sz="4000" dirty="0">
              <a:solidFill>
                <a:srgbClr val="000000"/>
              </a:solidFill>
              <a:latin typeface="Gotham SSm A"/>
            </a:endParaRPr>
          </a:p>
          <a:p>
            <a:pPr>
              <a:buFont typeface="+mj-lt"/>
              <a:buAutoNum type="arabicPeriod"/>
            </a:pPr>
            <a:r>
              <a:rPr lang="en-US" sz="4000" dirty="0">
                <a:solidFill>
                  <a:srgbClr val="000000"/>
                </a:solidFill>
                <a:latin typeface="Gotham SSm A"/>
              </a:rPr>
              <a:t>Do </a:t>
            </a:r>
            <a:r>
              <a:rPr lang="en-US" sz="4000" dirty="0" smtClean="0">
                <a:solidFill>
                  <a:srgbClr val="000000"/>
                </a:solidFill>
                <a:latin typeface="Gotham SSm A"/>
              </a:rPr>
              <a:t>you </a:t>
            </a:r>
            <a:r>
              <a:rPr lang="en-US" sz="4000" dirty="0">
                <a:solidFill>
                  <a:srgbClr val="000000"/>
                </a:solidFill>
                <a:latin typeface="Gotham SSm A"/>
              </a:rPr>
              <a:t>have other important documents in place, including a living will and power of attorney? If so, where are copies of the documents stored</a:t>
            </a:r>
            <a:r>
              <a:rPr lang="en-US" sz="4000" dirty="0" smtClean="0">
                <a:solidFill>
                  <a:srgbClr val="000000"/>
                </a:solidFill>
                <a:latin typeface="Gotham SSm A"/>
              </a:rPr>
              <a:t>?</a:t>
            </a:r>
          </a:p>
          <a:p>
            <a:endParaRPr lang="en-US" sz="3200" dirty="0">
              <a:solidFill>
                <a:srgbClr val="000000"/>
              </a:solidFill>
              <a:latin typeface="Gotham SSm A"/>
            </a:endParaRPr>
          </a:p>
        </p:txBody>
      </p:sp>
    </p:spTree>
    <p:extLst>
      <p:ext uri="{BB962C8B-B14F-4D97-AF65-F5344CB8AC3E}">
        <p14:creationId xmlns:p14="http://schemas.microsoft.com/office/powerpoint/2010/main" val="17572830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8000" dirty="0" smtClean="0"/>
              <a:t>SAFE DEPOSIT BOX</a:t>
            </a:r>
            <a:endParaRPr lang="en-US" sz="8000" dirty="0"/>
          </a:p>
        </p:txBody>
      </p:sp>
      <p:sp>
        <p:nvSpPr>
          <p:cNvPr id="4" name="Rectangle 3"/>
          <p:cNvSpPr/>
          <p:nvPr/>
        </p:nvSpPr>
        <p:spPr>
          <a:xfrm>
            <a:off x="536370" y="556591"/>
            <a:ext cx="5387352" cy="3785652"/>
          </a:xfrm>
          <a:prstGeom prst="rect">
            <a:avLst/>
          </a:prstGeom>
        </p:spPr>
        <p:txBody>
          <a:bodyPr wrap="square">
            <a:spAutoFit/>
          </a:bodyPr>
          <a:lstStyle/>
          <a:p>
            <a:r>
              <a:rPr lang="en-US" sz="4000" dirty="0" smtClean="0">
                <a:solidFill>
                  <a:srgbClr val="000000"/>
                </a:solidFill>
                <a:latin typeface="Gotham SSm A"/>
              </a:rPr>
              <a:t>3. Do </a:t>
            </a:r>
            <a:r>
              <a:rPr lang="en-US" sz="4000" dirty="0">
                <a:solidFill>
                  <a:srgbClr val="000000"/>
                </a:solidFill>
                <a:latin typeface="Gotham SSm A"/>
              </a:rPr>
              <a:t>you have a safe deposit box? Which bank is it at and where do you keep the key? Do you have a list of what </a:t>
            </a:r>
            <a:r>
              <a:rPr lang="en-US" sz="4000" dirty="0" smtClean="0">
                <a:solidFill>
                  <a:srgbClr val="000000"/>
                </a:solidFill>
                <a:latin typeface="Gotham SSm A"/>
              </a:rPr>
              <a:t>you </a:t>
            </a:r>
            <a:r>
              <a:rPr lang="en-US" sz="4000" dirty="0">
                <a:solidFill>
                  <a:srgbClr val="000000"/>
                </a:solidFill>
                <a:latin typeface="Gotham SSm A"/>
              </a:rPr>
              <a:t>store in it?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1908" y="672176"/>
            <a:ext cx="4739310" cy="3554482"/>
          </a:xfrm>
          <a:prstGeom prst="rect">
            <a:avLst/>
          </a:prstGeom>
        </p:spPr>
      </p:pic>
    </p:spTree>
    <p:extLst>
      <p:ext uri="{BB962C8B-B14F-4D97-AF65-F5344CB8AC3E}">
        <p14:creationId xmlns:p14="http://schemas.microsoft.com/office/powerpoint/2010/main" val="8042630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9270" y="4909931"/>
            <a:ext cx="12122426" cy="1097020"/>
          </a:xfrm>
        </p:spPr>
        <p:txBody>
          <a:bodyPr>
            <a:noAutofit/>
          </a:bodyPr>
          <a:lstStyle/>
          <a:p>
            <a:r>
              <a:rPr lang="en-US" sz="5400" dirty="0" smtClean="0"/>
              <a:t>IMPORTANT QUESTIONS &amp; DOCUMENTS</a:t>
            </a:r>
            <a:endParaRPr lang="en-US" sz="5400" dirty="0"/>
          </a:p>
        </p:txBody>
      </p:sp>
      <p:sp>
        <p:nvSpPr>
          <p:cNvPr id="4" name="TextBox 3"/>
          <p:cNvSpPr txBox="1"/>
          <p:nvPr/>
        </p:nvSpPr>
        <p:spPr>
          <a:xfrm>
            <a:off x="198783" y="89452"/>
            <a:ext cx="11698356" cy="5355312"/>
          </a:xfrm>
          <a:prstGeom prst="rect">
            <a:avLst/>
          </a:prstGeom>
          <a:noFill/>
        </p:spPr>
        <p:txBody>
          <a:bodyPr wrap="square" rtlCol="0">
            <a:spAutoFit/>
          </a:bodyPr>
          <a:lstStyle/>
          <a:p>
            <a:r>
              <a:rPr lang="en-US" sz="3800" dirty="0" smtClean="0"/>
              <a:t>4.     </a:t>
            </a:r>
            <a:r>
              <a:rPr lang="en-US" sz="3800" b="1" dirty="0" smtClean="0"/>
              <a:t>Where </a:t>
            </a:r>
            <a:r>
              <a:rPr lang="en-US" sz="3800" b="1" dirty="0"/>
              <a:t>do </a:t>
            </a:r>
            <a:r>
              <a:rPr lang="en-US" sz="3800" b="1" dirty="0" smtClean="0"/>
              <a:t>you </a:t>
            </a:r>
            <a:r>
              <a:rPr lang="en-US" sz="3800" b="1" dirty="0"/>
              <a:t>store </a:t>
            </a:r>
            <a:r>
              <a:rPr lang="en-US" sz="3800" b="1" dirty="0" smtClean="0"/>
              <a:t>your Medicare </a:t>
            </a:r>
            <a:r>
              <a:rPr lang="en-US" sz="3800" b="1" dirty="0"/>
              <a:t>or Medicare  </a:t>
            </a:r>
            <a:r>
              <a:rPr lang="en-US" sz="3800" b="1" dirty="0" smtClean="0"/>
              <a:t>   	replacement </a:t>
            </a:r>
            <a:r>
              <a:rPr lang="en-US" sz="3800" b="1" dirty="0"/>
              <a:t>insurance card? Do </a:t>
            </a:r>
            <a:r>
              <a:rPr lang="en-US" sz="3800" b="1" dirty="0" smtClean="0"/>
              <a:t>you </a:t>
            </a:r>
            <a:r>
              <a:rPr lang="en-US" sz="3800" b="1" dirty="0"/>
              <a:t>have gap </a:t>
            </a:r>
            <a:r>
              <a:rPr lang="en-US" sz="3800" b="1" dirty="0" smtClean="0"/>
              <a:t>	insurance </a:t>
            </a:r>
            <a:r>
              <a:rPr lang="en-US" sz="3800" b="1" dirty="0"/>
              <a:t>or a secondary insurance policy</a:t>
            </a:r>
            <a:r>
              <a:rPr lang="en-US" sz="3800" b="1" dirty="0" smtClean="0"/>
              <a:t>?</a:t>
            </a:r>
          </a:p>
          <a:p>
            <a:endParaRPr lang="en-US" sz="3800" b="1" dirty="0"/>
          </a:p>
          <a:p>
            <a:pPr marL="742950" indent="-742950">
              <a:buAutoNum type="arabicPeriod" startAt="5"/>
            </a:pPr>
            <a:r>
              <a:rPr lang="en-US" sz="3800" b="1" dirty="0" smtClean="0"/>
              <a:t> Where </a:t>
            </a:r>
            <a:r>
              <a:rPr lang="en-US" sz="3800" b="1" dirty="0"/>
              <a:t>do </a:t>
            </a:r>
            <a:r>
              <a:rPr lang="en-US" sz="3800" b="1" dirty="0" smtClean="0"/>
              <a:t>you </a:t>
            </a:r>
            <a:r>
              <a:rPr lang="en-US" sz="3800" b="1" dirty="0"/>
              <a:t>keep </a:t>
            </a:r>
            <a:r>
              <a:rPr lang="en-US" sz="3800" b="1" dirty="0" smtClean="0"/>
              <a:t>your </a:t>
            </a:r>
            <a:r>
              <a:rPr lang="en-US" sz="3800" b="1" dirty="0"/>
              <a:t>social security </a:t>
            </a:r>
            <a:r>
              <a:rPr lang="en-US" sz="3800" b="1" dirty="0" smtClean="0"/>
              <a:t>card?</a:t>
            </a:r>
          </a:p>
          <a:p>
            <a:pPr marL="742950" indent="-742950">
              <a:buAutoNum type="arabicPeriod" startAt="5"/>
            </a:pPr>
            <a:endParaRPr lang="en-US" sz="3800" b="1" dirty="0" smtClean="0"/>
          </a:p>
          <a:p>
            <a:pPr marL="742950" indent="-742950">
              <a:buAutoNum type="arabicPeriod" startAt="5"/>
            </a:pPr>
            <a:r>
              <a:rPr lang="en-US" sz="3800" b="1" dirty="0" smtClean="0"/>
              <a:t> Do you </a:t>
            </a:r>
            <a:r>
              <a:rPr lang="en-US" sz="3800" b="1" dirty="0"/>
              <a:t>have a life insurance or long-term </a:t>
            </a:r>
            <a:r>
              <a:rPr lang="en-US" sz="3800" b="1" dirty="0" smtClean="0"/>
              <a:t>care          	insurance </a:t>
            </a:r>
            <a:r>
              <a:rPr lang="en-US" sz="3800" b="1" dirty="0"/>
              <a:t>policy? Where are those </a:t>
            </a:r>
            <a:r>
              <a:rPr lang="en-US" sz="3800" b="1" dirty="0" smtClean="0"/>
              <a:t>documents?</a:t>
            </a:r>
          </a:p>
          <a:p>
            <a:pPr marL="742950" indent="-742950">
              <a:buAutoNum type="arabicPeriod" startAt="6"/>
            </a:pPr>
            <a:endParaRPr lang="en-US" sz="3800" b="1" dirty="0"/>
          </a:p>
        </p:txBody>
      </p:sp>
    </p:spTree>
    <p:extLst>
      <p:ext uri="{BB962C8B-B14F-4D97-AF65-F5344CB8AC3E}">
        <p14:creationId xmlns:p14="http://schemas.microsoft.com/office/powerpoint/2010/main" val="5834317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9209" y="4850050"/>
            <a:ext cx="11956774" cy="1461298"/>
          </a:xfrm>
        </p:spPr>
        <p:txBody>
          <a:bodyPr>
            <a:noAutofit/>
          </a:bodyPr>
          <a:lstStyle/>
          <a:p>
            <a:r>
              <a:rPr lang="en-US" sz="6400" dirty="0" smtClean="0"/>
              <a:t>Veterans, Birth Certificate, Banking</a:t>
            </a:r>
            <a:endParaRPr lang="en-US" sz="6400" dirty="0"/>
          </a:p>
        </p:txBody>
      </p:sp>
      <p:sp>
        <p:nvSpPr>
          <p:cNvPr id="4" name="TextBox 3"/>
          <p:cNvSpPr txBox="1"/>
          <p:nvPr/>
        </p:nvSpPr>
        <p:spPr>
          <a:xfrm>
            <a:off x="129209" y="79513"/>
            <a:ext cx="12062791" cy="4770537"/>
          </a:xfrm>
          <a:prstGeom prst="rect">
            <a:avLst/>
          </a:prstGeom>
          <a:noFill/>
        </p:spPr>
        <p:txBody>
          <a:bodyPr wrap="square" rtlCol="0">
            <a:spAutoFit/>
          </a:bodyPr>
          <a:lstStyle/>
          <a:p>
            <a:r>
              <a:rPr lang="en-US" sz="3800" b="1" dirty="0" smtClean="0"/>
              <a:t>7. If you’re </a:t>
            </a:r>
            <a:r>
              <a:rPr lang="en-US" sz="3800" b="1" dirty="0"/>
              <a:t>a veteran, where are </a:t>
            </a:r>
            <a:r>
              <a:rPr lang="en-US" sz="3800" b="1" dirty="0" smtClean="0"/>
              <a:t>your </a:t>
            </a:r>
            <a:r>
              <a:rPr lang="en-US" sz="3800" b="1" dirty="0"/>
              <a:t>important military documents (e.g., discharge papers</a:t>
            </a:r>
            <a:r>
              <a:rPr lang="en-US" sz="3800" b="1" dirty="0" smtClean="0"/>
              <a:t>)?</a:t>
            </a:r>
          </a:p>
          <a:p>
            <a:endParaRPr lang="en-US" sz="3800" b="1" dirty="0"/>
          </a:p>
          <a:p>
            <a:r>
              <a:rPr lang="en-US" sz="3800" b="1" dirty="0" smtClean="0"/>
              <a:t>8. Does </a:t>
            </a:r>
            <a:r>
              <a:rPr lang="en-US" sz="3800" b="1" dirty="0"/>
              <a:t>your loved one have a copy of </a:t>
            </a:r>
            <a:r>
              <a:rPr lang="en-US" sz="3800" b="1" dirty="0" smtClean="0"/>
              <a:t>your original </a:t>
            </a:r>
            <a:r>
              <a:rPr lang="en-US" sz="3800" b="1" dirty="0"/>
              <a:t>birth certificate? Where is it</a:t>
            </a:r>
            <a:r>
              <a:rPr lang="en-US" sz="3800" b="1" dirty="0" smtClean="0"/>
              <a:t>?</a:t>
            </a:r>
          </a:p>
          <a:p>
            <a:endParaRPr lang="en-US" sz="3800" b="1" dirty="0"/>
          </a:p>
          <a:p>
            <a:r>
              <a:rPr lang="en-US" sz="3800" b="1" dirty="0" smtClean="0"/>
              <a:t>9. Where do you do your banking</a:t>
            </a:r>
            <a:r>
              <a:rPr lang="en-US" sz="3800" b="1" dirty="0"/>
              <a:t>? Do </a:t>
            </a:r>
            <a:r>
              <a:rPr lang="en-US" sz="3800" b="1" dirty="0" smtClean="0"/>
              <a:t>you use </a:t>
            </a:r>
            <a:r>
              <a:rPr lang="en-US" sz="3800" b="1" dirty="0"/>
              <a:t>any brokerage firms or other financial institutions?</a:t>
            </a:r>
          </a:p>
        </p:txBody>
      </p:sp>
    </p:spTree>
    <p:extLst>
      <p:ext uri="{BB962C8B-B14F-4D97-AF65-F5344CB8AC3E}">
        <p14:creationId xmlns:p14="http://schemas.microsoft.com/office/powerpoint/2010/main" val="16752834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8842" y="198783"/>
            <a:ext cx="12105861" cy="3785652"/>
          </a:xfrm>
          <a:prstGeom prst="rect">
            <a:avLst/>
          </a:prstGeom>
          <a:noFill/>
        </p:spPr>
        <p:txBody>
          <a:bodyPr wrap="square" rtlCol="0">
            <a:spAutoFit/>
          </a:bodyPr>
          <a:lstStyle/>
          <a:p>
            <a:r>
              <a:rPr lang="en-US" sz="4800" b="1" dirty="0" smtClean="0">
                <a:solidFill>
                  <a:schemeClr val="bg1"/>
                </a:solidFill>
              </a:rPr>
              <a:t>10. Do you </a:t>
            </a:r>
            <a:r>
              <a:rPr lang="en-US" sz="4800" b="1" dirty="0">
                <a:solidFill>
                  <a:schemeClr val="bg1"/>
                </a:solidFill>
              </a:rPr>
              <a:t>have a mortgage on </a:t>
            </a:r>
            <a:r>
              <a:rPr lang="en-US" sz="4800" b="1" dirty="0" smtClean="0">
                <a:solidFill>
                  <a:schemeClr val="bg1"/>
                </a:solidFill>
              </a:rPr>
              <a:t>your </a:t>
            </a:r>
            <a:r>
              <a:rPr lang="en-US" sz="4800" b="1" dirty="0">
                <a:solidFill>
                  <a:schemeClr val="bg1"/>
                </a:solidFill>
              </a:rPr>
              <a:t>home or do </a:t>
            </a:r>
            <a:r>
              <a:rPr lang="en-US" sz="4800" b="1" dirty="0" smtClean="0">
                <a:solidFill>
                  <a:schemeClr val="bg1"/>
                </a:solidFill>
              </a:rPr>
              <a:t>you </a:t>
            </a:r>
            <a:r>
              <a:rPr lang="en-US" sz="4800" b="1" dirty="0">
                <a:solidFill>
                  <a:schemeClr val="bg1"/>
                </a:solidFill>
              </a:rPr>
              <a:t>own it outright? </a:t>
            </a:r>
            <a:endParaRPr lang="en-US" sz="4800" b="1" dirty="0" smtClean="0">
              <a:solidFill>
                <a:schemeClr val="bg1"/>
              </a:solidFill>
            </a:endParaRPr>
          </a:p>
          <a:p>
            <a:r>
              <a:rPr lang="en-US" sz="4800" b="1" dirty="0" smtClean="0">
                <a:solidFill>
                  <a:schemeClr val="bg1"/>
                </a:solidFill>
              </a:rPr>
              <a:t>If </a:t>
            </a:r>
            <a:r>
              <a:rPr lang="en-US" sz="4800" b="1" dirty="0">
                <a:solidFill>
                  <a:schemeClr val="bg1"/>
                </a:solidFill>
              </a:rPr>
              <a:t>it is paid off, where is the deed stored? What agency do </a:t>
            </a:r>
            <a:r>
              <a:rPr lang="en-US" sz="4800" b="1" dirty="0" smtClean="0">
                <a:solidFill>
                  <a:schemeClr val="bg1"/>
                </a:solidFill>
              </a:rPr>
              <a:t>you </a:t>
            </a:r>
            <a:r>
              <a:rPr lang="en-US" sz="4800" b="1" dirty="0">
                <a:solidFill>
                  <a:schemeClr val="bg1"/>
                </a:solidFill>
              </a:rPr>
              <a:t>use for homeowner’s insurance?</a:t>
            </a:r>
          </a:p>
          <a:p>
            <a:endParaRPr lang="en-US" sz="4800" b="1" dirty="0" smtClean="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7908" y="3403532"/>
            <a:ext cx="5069989" cy="314973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8646" y="3381168"/>
            <a:ext cx="4229458" cy="3172095"/>
          </a:xfrm>
          <a:prstGeom prst="rect">
            <a:avLst/>
          </a:prstGeom>
        </p:spPr>
      </p:pic>
    </p:spTree>
    <p:extLst>
      <p:ext uri="{BB962C8B-B14F-4D97-AF65-F5344CB8AC3E}">
        <p14:creationId xmlns:p14="http://schemas.microsoft.com/office/powerpoint/2010/main" val="30993173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8782" y="0"/>
            <a:ext cx="5267739" cy="6863417"/>
          </a:xfrm>
          <a:prstGeom prst="rect">
            <a:avLst/>
          </a:prstGeom>
        </p:spPr>
        <p:txBody>
          <a:bodyPr wrap="square">
            <a:spAutoFit/>
          </a:bodyPr>
          <a:lstStyle/>
          <a:p>
            <a:r>
              <a:rPr lang="en-US" sz="4400" b="1" dirty="0">
                <a:solidFill>
                  <a:schemeClr val="bg1"/>
                </a:solidFill>
              </a:rPr>
              <a:t>11. If you still drive, do you have a </a:t>
            </a:r>
            <a:r>
              <a:rPr lang="en-US" sz="4400" b="1" dirty="0" smtClean="0">
                <a:solidFill>
                  <a:schemeClr val="bg1"/>
                </a:solidFill>
              </a:rPr>
              <a:t>car</a:t>
            </a:r>
            <a:r>
              <a:rPr lang="en-US" sz="4400" b="1" dirty="0">
                <a:solidFill>
                  <a:schemeClr val="bg1"/>
                </a:solidFill>
              </a:rPr>
              <a:t>?</a:t>
            </a:r>
            <a:endParaRPr lang="en-US" sz="4400" b="1" dirty="0" smtClean="0">
              <a:solidFill>
                <a:schemeClr val="bg1"/>
              </a:solidFill>
            </a:endParaRPr>
          </a:p>
          <a:p>
            <a:endParaRPr lang="en-US" sz="4400" b="1" dirty="0">
              <a:solidFill>
                <a:schemeClr val="bg1"/>
              </a:solidFill>
            </a:endParaRPr>
          </a:p>
          <a:p>
            <a:r>
              <a:rPr lang="en-US" sz="4400" b="1" dirty="0" smtClean="0">
                <a:solidFill>
                  <a:schemeClr val="bg1"/>
                </a:solidFill>
              </a:rPr>
              <a:t>Do </a:t>
            </a:r>
            <a:r>
              <a:rPr lang="en-US" sz="4400" b="1" dirty="0">
                <a:solidFill>
                  <a:schemeClr val="bg1"/>
                </a:solidFill>
              </a:rPr>
              <a:t>you have a car payment? If not, where is the title stored? </a:t>
            </a:r>
            <a:endParaRPr lang="en-US" sz="4400" b="1" dirty="0" smtClean="0">
              <a:solidFill>
                <a:schemeClr val="bg1"/>
              </a:solidFill>
            </a:endParaRPr>
          </a:p>
          <a:p>
            <a:endParaRPr lang="en-US" sz="4400" b="1" dirty="0">
              <a:solidFill>
                <a:schemeClr val="bg1"/>
              </a:solidFill>
            </a:endParaRPr>
          </a:p>
          <a:p>
            <a:r>
              <a:rPr lang="en-US" sz="4400" b="1" dirty="0" smtClean="0">
                <a:solidFill>
                  <a:schemeClr val="bg1"/>
                </a:solidFill>
              </a:rPr>
              <a:t>Who </a:t>
            </a:r>
            <a:r>
              <a:rPr lang="en-US" sz="4400" b="1" dirty="0">
                <a:solidFill>
                  <a:schemeClr val="bg1"/>
                </a:solidFill>
              </a:rPr>
              <a:t>is your insurance provider?</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8844" y="1063487"/>
            <a:ext cx="8269356" cy="4134678"/>
          </a:xfrm>
          <a:prstGeom prst="rect">
            <a:avLst/>
          </a:prstGeom>
        </p:spPr>
      </p:pic>
    </p:spTree>
    <p:extLst>
      <p:ext uri="{BB962C8B-B14F-4D97-AF65-F5344CB8AC3E}">
        <p14:creationId xmlns:p14="http://schemas.microsoft.com/office/powerpoint/2010/main" val="34750731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9150" y="179525"/>
            <a:ext cx="11777868" cy="4832092"/>
          </a:xfrm>
          <a:prstGeom prst="rect">
            <a:avLst/>
          </a:prstGeom>
          <a:noFill/>
        </p:spPr>
        <p:txBody>
          <a:bodyPr wrap="square" rtlCol="0">
            <a:spAutoFit/>
          </a:bodyPr>
          <a:lstStyle/>
          <a:p>
            <a:r>
              <a:rPr lang="en-US" sz="4400" b="1" dirty="0" smtClean="0">
                <a:solidFill>
                  <a:schemeClr val="bg1"/>
                </a:solidFill>
              </a:rPr>
              <a:t>12. What </a:t>
            </a:r>
            <a:r>
              <a:rPr lang="en-US" sz="4400" b="1" dirty="0">
                <a:solidFill>
                  <a:schemeClr val="bg1"/>
                </a:solidFill>
              </a:rPr>
              <a:t>bills </a:t>
            </a:r>
            <a:r>
              <a:rPr lang="en-US" sz="4400" b="1" dirty="0" smtClean="0">
                <a:solidFill>
                  <a:schemeClr val="bg1"/>
                </a:solidFill>
              </a:rPr>
              <a:t>do you </a:t>
            </a:r>
            <a:r>
              <a:rPr lang="en-US" sz="4400" b="1" dirty="0">
                <a:solidFill>
                  <a:schemeClr val="bg1"/>
                </a:solidFill>
              </a:rPr>
              <a:t>have each month? Are </a:t>
            </a:r>
            <a:r>
              <a:rPr lang="en-US" sz="4400" b="1" dirty="0" smtClean="0">
                <a:solidFill>
                  <a:schemeClr val="bg1"/>
                </a:solidFill>
              </a:rPr>
              <a:t>you set </a:t>
            </a:r>
            <a:r>
              <a:rPr lang="en-US" sz="4400" b="1" dirty="0">
                <a:solidFill>
                  <a:schemeClr val="bg1"/>
                </a:solidFill>
              </a:rPr>
              <a:t>up on </a:t>
            </a:r>
            <a:r>
              <a:rPr lang="en-US" sz="4400" b="1" dirty="0" err="1">
                <a:solidFill>
                  <a:schemeClr val="bg1"/>
                </a:solidFill>
              </a:rPr>
              <a:t>autopay</a:t>
            </a:r>
            <a:r>
              <a:rPr lang="en-US" sz="4400" b="1" dirty="0">
                <a:solidFill>
                  <a:schemeClr val="bg1"/>
                </a:solidFill>
              </a:rPr>
              <a:t>, or will </a:t>
            </a:r>
            <a:r>
              <a:rPr lang="en-US" sz="4400" b="1" dirty="0" smtClean="0">
                <a:solidFill>
                  <a:schemeClr val="bg1"/>
                </a:solidFill>
              </a:rPr>
              <a:t>someone </a:t>
            </a:r>
            <a:r>
              <a:rPr lang="en-US" sz="4400" b="1" dirty="0">
                <a:solidFill>
                  <a:schemeClr val="bg1"/>
                </a:solidFill>
              </a:rPr>
              <a:t>need access to </a:t>
            </a:r>
            <a:r>
              <a:rPr lang="en-US" sz="4400" b="1" dirty="0" smtClean="0">
                <a:solidFill>
                  <a:schemeClr val="bg1"/>
                </a:solidFill>
              </a:rPr>
              <a:t>your checkbook </a:t>
            </a:r>
            <a:r>
              <a:rPr lang="en-US" sz="4400" b="1" dirty="0">
                <a:solidFill>
                  <a:schemeClr val="bg1"/>
                </a:solidFill>
              </a:rPr>
              <a:t>to write checks</a:t>
            </a:r>
            <a:r>
              <a:rPr lang="en-US" sz="4400" b="1" dirty="0" smtClean="0">
                <a:solidFill>
                  <a:schemeClr val="bg1"/>
                </a:solidFill>
              </a:rPr>
              <a:t>?</a:t>
            </a:r>
          </a:p>
          <a:p>
            <a:endParaRPr lang="en-US" sz="4400" b="1" dirty="0" smtClean="0">
              <a:solidFill>
                <a:schemeClr val="bg1"/>
              </a:solidFill>
            </a:endParaRPr>
          </a:p>
          <a:p>
            <a:r>
              <a:rPr lang="en-US" sz="4400" b="1" dirty="0" smtClean="0">
                <a:solidFill>
                  <a:schemeClr val="bg1"/>
                </a:solidFill>
              </a:rPr>
              <a:t>13. Do you have </a:t>
            </a:r>
            <a:r>
              <a:rPr lang="en-US" sz="4400" b="1" dirty="0">
                <a:solidFill>
                  <a:schemeClr val="bg1"/>
                </a:solidFill>
              </a:rPr>
              <a:t>a list of all </a:t>
            </a:r>
            <a:r>
              <a:rPr lang="en-US" sz="4400" b="1" dirty="0" smtClean="0">
                <a:solidFill>
                  <a:schemeClr val="bg1"/>
                </a:solidFill>
              </a:rPr>
              <a:t>your </a:t>
            </a:r>
            <a:r>
              <a:rPr lang="en-US" sz="4400" b="1" dirty="0">
                <a:solidFill>
                  <a:schemeClr val="bg1"/>
                </a:solidFill>
              </a:rPr>
              <a:t>financial holdings including stocks, bonds, and other assets? Where is it kept?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6608" y="4425544"/>
            <a:ext cx="7941366" cy="2060734"/>
          </a:xfrm>
          <a:prstGeom prst="rect">
            <a:avLst/>
          </a:prstGeom>
        </p:spPr>
      </p:pic>
    </p:spTree>
    <p:extLst>
      <p:ext uri="{BB962C8B-B14F-4D97-AF65-F5344CB8AC3E}">
        <p14:creationId xmlns:p14="http://schemas.microsoft.com/office/powerpoint/2010/main" val="4691640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9331" y="170719"/>
            <a:ext cx="8912086" cy="6524863"/>
          </a:xfrm>
          <a:prstGeom prst="rect">
            <a:avLst/>
          </a:prstGeom>
        </p:spPr>
        <p:txBody>
          <a:bodyPr wrap="square">
            <a:spAutoFit/>
          </a:bodyPr>
          <a:lstStyle/>
          <a:p>
            <a:pPr algn="just"/>
            <a:r>
              <a:rPr lang="en-US" sz="3800" dirty="0">
                <a:solidFill>
                  <a:schemeClr val="bg1"/>
                </a:solidFill>
                <a:latin typeface="Calibri" panose="020F0502020204030204" pitchFamily="34" charset="0"/>
                <a:ea typeface="Calibri" panose="020F0502020204030204" pitchFamily="34" charset="0"/>
              </a:rPr>
              <a:t>In addition to these formal roles, the Auditor serves as </a:t>
            </a:r>
            <a:r>
              <a:rPr lang="en-US" sz="3800" b="1" dirty="0">
                <a:solidFill>
                  <a:schemeClr val="bg1"/>
                </a:solidFill>
                <a:latin typeface="Calibri" panose="020F0502020204030204" pitchFamily="34" charset="0"/>
                <a:ea typeface="Calibri" panose="020F0502020204030204" pitchFamily="34" charset="0"/>
              </a:rPr>
              <a:t>administrator of the county’s data processing center and secretary to the Data Processing Board, secretary and chairman to both the Board of Revision and the Budget Commission, and Chairman of the GIS Board</a:t>
            </a:r>
            <a:r>
              <a:rPr lang="en-US" sz="3800" dirty="0">
                <a:solidFill>
                  <a:schemeClr val="bg1"/>
                </a:solidFill>
                <a:latin typeface="Calibri" panose="020F0502020204030204" pitchFamily="34" charset="0"/>
                <a:ea typeface="Calibri" panose="020F0502020204030204" pitchFamily="34" charset="0"/>
              </a:rPr>
              <a:t>. Other duties include issuing </a:t>
            </a:r>
            <a:r>
              <a:rPr lang="en-US" sz="3800" b="1" dirty="0">
                <a:solidFill>
                  <a:schemeClr val="bg1"/>
                </a:solidFill>
                <a:latin typeface="Calibri" panose="020F0502020204030204" pitchFamily="34" charset="0"/>
                <a:ea typeface="Calibri" panose="020F0502020204030204" pitchFamily="34" charset="0"/>
              </a:rPr>
              <a:t>dog and vendor licenses</a:t>
            </a:r>
            <a:r>
              <a:rPr lang="en-US" sz="3800" dirty="0">
                <a:solidFill>
                  <a:schemeClr val="bg1"/>
                </a:solidFill>
                <a:latin typeface="Calibri" panose="020F0502020204030204" pitchFamily="34" charset="0"/>
                <a:ea typeface="Calibri" panose="020F0502020204030204" pitchFamily="34" charset="0"/>
              </a:rPr>
              <a:t>, certifying tax rates, administering various tax reduction programs such as the Homestead Exemption.</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21417" y="775252"/>
            <a:ext cx="3170583" cy="4755874"/>
          </a:xfrm>
          <a:prstGeom prst="rect">
            <a:avLst/>
          </a:prstGeom>
        </p:spPr>
      </p:pic>
    </p:spTree>
    <p:extLst>
      <p:ext uri="{BB962C8B-B14F-4D97-AF65-F5344CB8AC3E}">
        <p14:creationId xmlns:p14="http://schemas.microsoft.com/office/powerpoint/2010/main" val="41241837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7658" y="0"/>
            <a:ext cx="5299364" cy="6858000"/>
          </a:xfrm>
          <a:prstGeom prst="rect">
            <a:avLst/>
          </a:prstGeom>
        </p:spPr>
      </p:pic>
    </p:spTree>
    <p:extLst>
      <p:ext uri="{BB962C8B-B14F-4D97-AF65-F5344CB8AC3E}">
        <p14:creationId xmlns:p14="http://schemas.microsoft.com/office/powerpoint/2010/main" val="32423853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242416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65923" y="1053549"/>
            <a:ext cx="4134678" cy="4154984"/>
          </a:xfrm>
          <a:prstGeom prst="rect">
            <a:avLst/>
          </a:prstGeom>
        </p:spPr>
        <p:txBody>
          <a:bodyPr wrap="square">
            <a:spAutoFit/>
          </a:bodyPr>
          <a:lstStyle/>
          <a:p>
            <a:r>
              <a:rPr lang="en-US" sz="4000" b="1" u="sng" dirty="0" smtClean="0"/>
              <a:t>COURSE TOPICS</a:t>
            </a:r>
            <a:endParaRPr lang="en-US" sz="4000" dirty="0" smtClean="0"/>
          </a:p>
          <a:p>
            <a:pPr marL="457200" indent="-457200">
              <a:buFont typeface="Wingdings" panose="05000000000000000000" pitchFamily="2" charset="2"/>
              <a:buChar char="§"/>
            </a:pPr>
            <a:r>
              <a:rPr lang="en-US" sz="2800" b="1" dirty="0" smtClean="0"/>
              <a:t>Planning </a:t>
            </a:r>
            <a:r>
              <a:rPr lang="en-US" sz="2800" b="1" dirty="0"/>
              <a:t>and </a:t>
            </a:r>
            <a:r>
              <a:rPr lang="en-US" sz="2800" b="1" dirty="0" smtClean="0"/>
              <a:t>goals</a:t>
            </a:r>
          </a:p>
          <a:p>
            <a:pPr marL="457200" indent="-457200">
              <a:buFont typeface="Wingdings" panose="05000000000000000000" pitchFamily="2" charset="2"/>
              <a:buChar char="§"/>
            </a:pPr>
            <a:r>
              <a:rPr lang="en-US" sz="2800" b="1" dirty="0" smtClean="0"/>
              <a:t>Career preparation</a:t>
            </a:r>
          </a:p>
          <a:p>
            <a:pPr marL="457200" indent="-457200">
              <a:buFont typeface="Wingdings" panose="05000000000000000000" pitchFamily="2" charset="2"/>
              <a:buChar char="§"/>
            </a:pPr>
            <a:r>
              <a:rPr lang="en-US" sz="2800" b="1" dirty="0" smtClean="0"/>
              <a:t>Spending </a:t>
            </a:r>
            <a:r>
              <a:rPr lang="en-US" sz="2800" b="1" dirty="0"/>
              <a:t>and </a:t>
            </a:r>
            <a:r>
              <a:rPr lang="en-US" sz="2800" b="1" dirty="0" smtClean="0"/>
              <a:t>credit</a:t>
            </a:r>
          </a:p>
          <a:p>
            <a:pPr marL="457200" indent="-457200">
              <a:buFont typeface="Wingdings" panose="05000000000000000000" pitchFamily="2" charset="2"/>
              <a:buChar char="§"/>
            </a:pPr>
            <a:r>
              <a:rPr lang="en-US" sz="2800" b="1" dirty="0" smtClean="0"/>
              <a:t>Consumer protection</a:t>
            </a:r>
          </a:p>
          <a:p>
            <a:pPr marL="457200" indent="-457200">
              <a:buFont typeface="Wingdings" panose="05000000000000000000" pitchFamily="2" charset="2"/>
              <a:buChar char="§"/>
            </a:pPr>
            <a:r>
              <a:rPr lang="en-US" sz="2800" b="1" dirty="0" smtClean="0"/>
              <a:t>Income</a:t>
            </a:r>
          </a:p>
          <a:p>
            <a:pPr marL="457200" indent="-457200">
              <a:buFont typeface="Wingdings" panose="05000000000000000000" pitchFamily="2" charset="2"/>
              <a:buChar char="§"/>
            </a:pPr>
            <a:r>
              <a:rPr lang="en-US" sz="2800" b="1" dirty="0" smtClean="0"/>
              <a:t>Money management</a:t>
            </a:r>
          </a:p>
          <a:p>
            <a:pPr marL="457200" indent="-457200">
              <a:buFont typeface="Wingdings" panose="05000000000000000000" pitchFamily="2" charset="2"/>
              <a:buChar char="§"/>
            </a:pPr>
            <a:r>
              <a:rPr lang="en-US" sz="2800" b="1" dirty="0" smtClean="0"/>
              <a:t>Saving </a:t>
            </a:r>
            <a:r>
              <a:rPr lang="en-US" sz="2800" b="1" dirty="0"/>
              <a:t>and </a:t>
            </a:r>
            <a:r>
              <a:rPr lang="en-US" sz="2800" b="1" dirty="0" smtClean="0"/>
              <a:t>investing</a:t>
            </a:r>
          </a:p>
          <a:p>
            <a:pPr marL="457200" indent="-457200">
              <a:buFont typeface="Wingdings" panose="05000000000000000000" pitchFamily="2" charset="2"/>
              <a:buChar char="§"/>
            </a:pPr>
            <a:r>
              <a:rPr lang="en-US" sz="2800" b="1" dirty="0" smtClean="0"/>
              <a:t>Risk </a:t>
            </a:r>
            <a:r>
              <a:rPr lang="en-US" sz="2800" b="1" dirty="0"/>
              <a:t>management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3764" y="842643"/>
            <a:ext cx="7908236" cy="4707284"/>
          </a:xfrm>
          <a:prstGeom prst="rect">
            <a:avLst/>
          </a:prstGeom>
        </p:spPr>
      </p:pic>
    </p:spTree>
    <p:extLst>
      <p:ext uri="{BB962C8B-B14F-4D97-AF65-F5344CB8AC3E}">
        <p14:creationId xmlns:p14="http://schemas.microsoft.com/office/powerpoint/2010/main" val="17397767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577946A2-8DCE-4047-9CAE-38128B4BAF3B}"/>
              </a:ext>
            </a:extLst>
          </p:cNvPr>
          <p:cNvSpPr>
            <a:spLocks noGrp="1"/>
          </p:cNvSpPr>
          <p:nvPr>
            <p:ph type="body" sz="quarter" idx="11"/>
          </p:nvPr>
        </p:nvSpPr>
        <p:spPr/>
        <p:txBody>
          <a:bodyPr/>
          <a:lstStyle/>
          <a:p>
            <a:r>
              <a:rPr lang="en-US" sz="2400" dirty="0" smtClean="0"/>
              <a:t>STUDENTS EXPOSED TO AN ECONOMIC WAY OF THINKING AND TO PERSONAL FINANCIAL CONCEPTS AT AGE APPROPRIATE LEVELS CAN MORE EASILY APPLY SOUND DECISION-MAKING SKILLS, DEVELOP STABLE SAVING AND SPENDING HABITS, AND LINK EDUCATION SUCCESS TO CAREER AND LIFE SUCCESS</a:t>
            </a:r>
            <a:endParaRPr lang="en-US" sz="2400" dirty="0"/>
          </a:p>
        </p:txBody>
      </p:sp>
      <p:sp>
        <p:nvSpPr>
          <p:cNvPr id="8" name="Title 7">
            <a:extLst>
              <a:ext uri="{FF2B5EF4-FFF2-40B4-BE49-F238E27FC236}">
                <a16:creationId xmlns:a16="http://schemas.microsoft.com/office/drawing/2014/main" id="{3BE52921-898C-4569-9D8A-F1C5E0ABE804}"/>
              </a:ext>
            </a:extLst>
          </p:cNvPr>
          <p:cNvSpPr>
            <a:spLocks noGrp="1"/>
          </p:cNvSpPr>
          <p:nvPr>
            <p:ph type="title"/>
          </p:nvPr>
        </p:nvSpPr>
        <p:spPr/>
        <p:txBody>
          <a:bodyPr/>
          <a:lstStyle/>
          <a:p>
            <a:r>
              <a:rPr lang="en-US" dirty="0" smtClean="0"/>
              <a:t>WHY IS FINANCIAL EDUCATION IMPORTANT?</a:t>
            </a:r>
            <a:endParaRPr lang="en-US" dirty="0"/>
          </a:p>
        </p:txBody>
      </p:sp>
      <p:pic>
        <p:nvPicPr>
          <p:cNvPr id="7" name="Picture Placeholder 6"/>
          <p:cNvPicPr>
            <a:picLocks noGrp="1" noChangeAspect="1"/>
          </p:cNvPicPr>
          <p:nvPr>
            <p:ph type="pic" sz="quarter" idx="10"/>
          </p:nvPr>
        </p:nvPicPr>
        <p:blipFill>
          <a:blip r:embed="rId2">
            <a:extLst>
              <a:ext uri="{28A0092B-C50C-407E-A947-70E740481C1C}">
                <a14:useLocalDpi xmlns:a14="http://schemas.microsoft.com/office/drawing/2010/main" val="0"/>
              </a:ext>
            </a:extLst>
          </a:blip>
          <a:stretch>
            <a:fillRect/>
          </a:stretch>
        </p:blipFill>
        <p:spPr>
          <a:xfrm>
            <a:off x="1081606" y="1"/>
            <a:ext cx="3199506" cy="3206186"/>
          </a:xfrm>
        </p:spPr>
      </p:pic>
      <p:pic>
        <p:nvPicPr>
          <p:cNvPr id="9" name="Picture Placeholder 8"/>
          <p:cNvPicPr>
            <a:picLocks noGrp="1" noChangeAspect="1"/>
          </p:cNvPicPr>
          <p:nvPr>
            <p:ph type="pic" sz="quarter" idx="12"/>
          </p:nvPr>
        </p:nvPicPr>
        <p:blipFill>
          <a:blip r:embed="rId3">
            <a:extLst>
              <a:ext uri="{28A0092B-C50C-407E-A947-70E740481C1C}">
                <a14:useLocalDpi xmlns:a14="http://schemas.microsoft.com/office/drawing/2010/main" val="0"/>
              </a:ext>
            </a:extLst>
          </a:blip>
          <a:stretch>
            <a:fillRect/>
          </a:stretch>
        </p:blipFill>
        <p:spPr>
          <a:xfrm>
            <a:off x="1560443" y="3358587"/>
            <a:ext cx="2241833" cy="3362750"/>
          </a:xfrm>
        </p:spPr>
      </p:pic>
    </p:spTree>
    <p:extLst>
      <p:ext uri="{BB962C8B-B14F-4D97-AF65-F5344CB8AC3E}">
        <p14:creationId xmlns:p14="http://schemas.microsoft.com/office/powerpoint/2010/main" val="4299176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789293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140765" y="974034"/>
            <a:ext cx="5218043" cy="4303643"/>
          </a:xfrm>
        </p:spPr>
        <p:txBody>
          <a:bodyPr>
            <a:normAutofit/>
          </a:bodyPr>
          <a:lstStyle/>
          <a:p>
            <a:pPr algn="l" fontAlgn="base"/>
            <a:r>
              <a:rPr lang="en-US" sz="3600" b="1" dirty="0"/>
              <a:t>Gross </a:t>
            </a:r>
            <a:r>
              <a:rPr lang="en-US" sz="3600" b="1" dirty="0" smtClean="0"/>
              <a:t>Pay   </a:t>
            </a:r>
            <a:r>
              <a:rPr lang="en-US" sz="3600" dirty="0" smtClean="0"/>
              <a:t>500.00</a:t>
            </a:r>
            <a:endParaRPr lang="en-US" sz="3600" dirty="0"/>
          </a:p>
          <a:p>
            <a:pPr algn="l" fontAlgn="base"/>
            <a:r>
              <a:rPr lang="en-US" sz="3600" b="1" dirty="0" smtClean="0"/>
              <a:t>Federal        </a:t>
            </a:r>
            <a:r>
              <a:rPr lang="en-US" sz="3600" dirty="0" smtClean="0"/>
              <a:t>33.27</a:t>
            </a:r>
            <a:endParaRPr lang="en-US" sz="3600" dirty="0"/>
          </a:p>
          <a:p>
            <a:pPr algn="l" fontAlgn="base"/>
            <a:r>
              <a:rPr lang="en-US" sz="3600" b="1" dirty="0" smtClean="0"/>
              <a:t>FICA            </a:t>
            </a:r>
            <a:r>
              <a:rPr lang="en-US" sz="3600" dirty="0" smtClean="0"/>
              <a:t>31.00</a:t>
            </a:r>
            <a:endParaRPr lang="en-US" sz="3600" dirty="0"/>
          </a:p>
          <a:p>
            <a:pPr algn="l" fontAlgn="base"/>
            <a:r>
              <a:rPr lang="en-US" sz="3600" b="1" dirty="0" smtClean="0"/>
              <a:t>Medicare       </a:t>
            </a:r>
            <a:r>
              <a:rPr lang="en-US" sz="3600" dirty="0" smtClean="0"/>
              <a:t>7.25</a:t>
            </a:r>
            <a:endParaRPr lang="en-US" sz="3600" dirty="0"/>
          </a:p>
          <a:p>
            <a:pPr algn="l" fontAlgn="base"/>
            <a:r>
              <a:rPr lang="en-US" sz="3600" b="1" dirty="0" smtClean="0"/>
              <a:t>State             </a:t>
            </a:r>
            <a:r>
              <a:rPr lang="en-US" sz="3600" dirty="0" smtClean="0"/>
              <a:t>5.20</a:t>
            </a:r>
            <a:endParaRPr lang="en-US" sz="3600" dirty="0"/>
          </a:p>
          <a:p>
            <a:pPr algn="l" fontAlgn="base"/>
            <a:r>
              <a:rPr lang="en-US" sz="3600" b="1" dirty="0"/>
              <a:t>Net </a:t>
            </a:r>
            <a:r>
              <a:rPr lang="en-US" sz="3600" b="1" dirty="0" smtClean="0"/>
              <a:t>Pay      </a:t>
            </a:r>
            <a:r>
              <a:rPr lang="en-US" sz="3600" dirty="0" smtClean="0"/>
              <a:t>423.28</a:t>
            </a:r>
            <a:endParaRPr lang="en-US" sz="3600" dirty="0"/>
          </a:p>
          <a:p>
            <a:endParaRPr lang="en-US" dirty="0"/>
          </a:p>
        </p:txBody>
      </p:sp>
      <p:sp>
        <p:nvSpPr>
          <p:cNvPr id="5" name="TextBox 4"/>
          <p:cNvSpPr txBox="1"/>
          <p:nvPr/>
        </p:nvSpPr>
        <p:spPr>
          <a:xfrm>
            <a:off x="715617" y="149087"/>
            <a:ext cx="8070574" cy="1107996"/>
          </a:xfrm>
          <a:prstGeom prst="rect">
            <a:avLst/>
          </a:prstGeom>
          <a:noFill/>
        </p:spPr>
        <p:txBody>
          <a:bodyPr wrap="square" rtlCol="0">
            <a:spAutoFit/>
          </a:bodyPr>
          <a:lstStyle/>
          <a:p>
            <a:pPr algn="ctr"/>
            <a:r>
              <a:rPr lang="en-US" sz="4800" dirty="0" smtClean="0">
                <a:solidFill>
                  <a:schemeClr val="bg1"/>
                </a:solidFill>
                <a:effectLst>
                  <a:outerShdw blurRad="38100" dist="38100" dir="2700000" algn="tl">
                    <a:srgbClr val="000000">
                      <a:alpha val="43137"/>
                    </a:srgbClr>
                  </a:outerShdw>
                </a:effectLst>
              </a:rPr>
              <a:t>         EXAMPLE</a:t>
            </a:r>
          </a:p>
          <a:p>
            <a:endParaRPr lang="en-US" dirty="0">
              <a:solidFill>
                <a:schemeClr val="bg1"/>
              </a:solidFill>
            </a:endParaRPr>
          </a:p>
        </p:txBody>
      </p:sp>
    </p:spTree>
    <p:extLst>
      <p:ext uri="{BB962C8B-B14F-4D97-AF65-F5344CB8AC3E}">
        <p14:creationId xmlns:p14="http://schemas.microsoft.com/office/powerpoint/2010/main" val="1092169576"/>
      </p:ext>
    </p:extLst>
  </p:cSld>
  <p:clrMapOvr>
    <a:masterClrMapping/>
  </p:clrMapOvr>
</p:sld>
</file>

<file path=ppt/theme/theme1.xml><?xml version="1.0" encoding="utf-8"?>
<a:theme xmlns:a="http://schemas.openxmlformats.org/drawingml/2006/main" name="Office Theme">
  <a:themeElements>
    <a:clrScheme name="Custom 26">
      <a:dk1>
        <a:srgbClr val="3F3F3F"/>
      </a:dk1>
      <a:lt1>
        <a:srgbClr val="FFFFFF"/>
      </a:lt1>
      <a:dk2>
        <a:srgbClr val="000000"/>
      </a:dk2>
      <a:lt2>
        <a:srgbClr val="A5A5A5"/>
      </a:lt2>
      <a:accent1>
        <a:srgbClr val="954F72"/>
      </a:accent1>
      <a:accent2>
        <a:srgbClr val="0F3955"/>
      </a:accent2>
      <a:accent3>
        <a:srgbClr val="BBC3CD"/>
      </a:accent3>
      <a:accent4>
        <a:srgbClr val="484848"/>
      </a:accent4>
      <a:accent5>
        <a:srgbClr val="1F1F26"/>
      </a:accent5>
      <a:accent6>
        <a:srgbClr val="F2CAA2"/>
      </a:accent6>
      <a:hlink>
        <a:srgbClr val="00194C"/>
      </a:hlink>
      <a:folHlink>
        <a:srgbClr val="954F72"/>
      </a:folHlink>
    </a:clrScheme>
    <a:fontScheme name="MSFT template">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LT Template_Classic _Bold_Sophisticated_02_MS - v5" id="{0D41E119-70BC-460A-871B-170510AB4D35}" vid="{64C62F1B-F437-4409-9C0D-EDEE8FFAF93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9fc9171bb41dc08635275f351de8590">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29387215989a890c06011de04edfe97d"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0FE9C68-0C22-4EEC-B457-063807029368}">
  <ds:schemaRefs>
    <ds:schemaRef ds:uri="http://schemas.microsoft.com/office/2006/documentManagement/types"/>
    <ds:schemaRef ds:uri="http://purl.org/dc/dcmitype/"/>
    <ds:schemaRef ds:uri="http://www.w3.org/XML/1998/namespace"/>
    <ds:schemaRef ds:uri="http://schemas.openxmlformats.org/package/2006/metadata/core-properties"/>
    <ds:schemaRef ds:uri="http://purl.org/dc/elements/1.1/"/>
    <ds:schemaRef ds:uri="http://purl.org/dc/terms/"/>
    <ds:schemaRef ds:uri="http://schemas.microsoft.com/office/infopath/2007/PartnerControls"/>
    <ds:schemaRef ds:uri="16c05727-aa75-4e4a-9b5f-8a80a1165891"/>
    <ds:schemaRef ds:uri="71af3243-3dd4-4a8d-8c0d-dd76da1f02a5"/>
    <ds:schemaRef ds:uri="http://schemas.microsoft.com/office/2006/metadata/properties"/>
  </ds:schemaRefs>
</ds:datastoreItem>
</file>

<file path=customXml/itemProps2.xml><?xml version="1.0" encoding="utf-8"?>
<ds:datastoreItem xmlns:ds="http://schemas.openxmlformats.org/officeDocument/2006/customXml" ds:itemID="{5E8B52BE-6787-403E-A094-B18CEB016691}">
  <ds:schemaRefs>
    <ds:schemaRef ds:uri="http://schemas.microsoft.com/sharepoint/v3/contenttype/forms"/>
  </ds:schemaRefs>
</ds:datastoreItem>
</file>

<file path=customXml/itemProps3.xml><?xml version="1.0" encoding="utf-8"?>
<ds:datastoreItem xmlns:ds="http://schemas.openxmlformats.org/officeDocument/2006/customXml" ds:itemID="{A843D30A-FE5A-4A75-9AAA-C9B333E486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Organic</Template>
  <TotalTime>0</TotalTime>
  <Words>2076</Words>
  <Application>Microsoft Office PowerPoint</Application>
  <PresentationFormat>Widescreen</PresentationFormat>
  <Paragraphs>313</Paragraphs>
  <Slides>51</Slides>
  <Notes>0</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51</vt:i4>
      </vt:variant>
    </vt:vector>
  </HeadingPairs>
  <TitlesOfParts>
    <vt:vector size="68" baseType="lpstr">
      <vt:lpstr>ＭＳ Ｐゴシック</vt:lpstr>
      <vt:lpstr>Arial</vt:lpstr>
      <vt:lpstr>Cabin-semi-bold</vt:lpstr>
      <vt:lpstr>Calibri</vt:lpstr>
      <vt:lpstr>Calibri Light</vt:lpstr>
      <vt:lpstr>Constantia</vt:lpstr>
      <vt:lpstr>Corbel</vt:lpstr>
      <vt:lpstr>Gill Sans</vt:lpstr>
      <vt:lpstr>Gotham SSm A</vt:lpstr>
      <vt:lpstr>Helvetica Light</vt:lpstr>
      <vt:lpstr>Helvetica Neue Medium</vt:lpstr>
      <vt:lpstr>Open Sans</vt:lpstr>
      <vt:lpstr>Raleway</vt:lpstr>
      <vt:lpstr>SourceSansPro</vt:lpstr>
      <vt:lpstr>Verdana</vt:lpstr>
      <vt:lpstr>Wingdings</vt:lpstr>
      <vt:lpstr>Office Theme</vt:lpstr>
      <vt:lpstr>FINANCIAL LITERACY </vt:lpstr>
      <vt:lpstr> BUILD YOUR FINANCIAL  WELL-BEING</vt:lpstr>
      <vt:lpstr>PowerPoint Presentation</vt:lpstr>
      <vt:lpstr>PowerPoint Presentation</vt:lpstr>
      <vt:lpstr>PowerPoint Presentation</vt:lpstr>
      <vt:lpstr>PowerPoint Presentation</vt:lpstr>
      <vt:lpstr>WHY IS FINANCIAL EDUCATION IMPORTANT?</vt:lpstr>
      <vt:lpstr>PowerPoint Presentation</vt:lpstr>
      <vt:lpstr>PowerPoint Presentation</vt:lpstr>
      <vt:lpstr>SMART goals are: Specific Measurable Attainable Realistic Time Bound  </vt:lpstr>
      <vt:lpstr>Nicole set a goal to buy a car in the next few months.  She plans to make a $2,500 down payment and has already saved $1,300.  If she can save $150 each month, how long will it take her to save the entire $2,500:  A .  6 months B.   8 months C.   10 months D.  12 months </vt:lpstr>
      <vt:lpstr>28</vt:lpstr>
      <vt:lpstr>Financial Tips for Young Adults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setting up and maintaining a budget</vt:lpstr>
      <vt:lpstr>setting up and maintaining a budget (continued)</vt:lpstr>
      <vt:lpstr>PowerPoint Presentation</vt:lpstr>
      <vt:lpstr>CREDIT is the ability to borrow money or access goods or services with the understanding that you’ll pay later.</vt:lpstr>
      <vt:lpstr>What Makes up a Credit Score?</vt:lpstr>
      <vt:lpstr>PowerPoint Presentation</vt:lpstr>
      <vt:lpstr>PowerPoint Presentation</vt:lpstr>
      <vt:lpstr>PowerPoint Presentation</vt:lpstr>
      <vt:lpstr>PowerPoint Presentation</vt:lpstr>
      <vt:lpstr>PowerPoint Presentation</vt:lpstr>
      <vt:lpstr>FINANCIAL TIPS FOR SENIOR CITIZENS</vt:lpstr>
      <vt:lpstr>1) Budget Closely and Track Expenses  2) Never Stop Learning About Finances  3) Automate Your Finances</vt:lpstr>
      <vt:lpstr>REIN IN THE GENEROSITY Prioritize on protecting your own financial well-being first and then look at how you can help family members</vt:lpstr>
      <vt:lpstr>KEEP A CLOSE EYE ON CREDIT</vt:lpstr>
      <vt:lpstr>Avoid Keeping Large Amounts of Cash At Home</vt:lpstr>
      <vt:lpstr>Set Up a Power of Attorney</vt:lpstr>
      <vt:lpstr>Consider a Medical Plan Medicare improvement plans tailored for seniors can bring out of pocket costs down  </vt:lpstr>
      <vt:lpstr>Make a Will</vt:lpstr>
      <vt:lpstr>IMPORTANT QUESTIONS &amp; DOCUMENTS</vt:lpstr>
      <vt:lpstr>SAFE DEPOSIT BOX</vt:lpstr>
      <vt:lpstr>IMPORTANT QUESTIONS &amp; DOCUMENTS</vt:lpstr>
      <vt:lpstr>Veterans, Birth Certificate, Banking</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2022-03-09T13:04:51Z</dcterms:created>
  <dcterms:modified xsi:type="dcterms:W3CDTF">2022-04-18T12:54:25Z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